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3" r:id="rId3"/>
    <p:sldMasterId id="2147483654" r:id="rId4"/>
    <p:sldMasterId id="2147483655" r:id="rId5"/>
    <p:sldMasterId id="2147483656" r:id="rId6"/>
    <p:sldMasterId id="2147483657" r:id="rId7"/>
  </p:sldMasterIdLst>
  <p:notesMasterIdLst>
    <p:notesMasterId r:id="rId16"/>
  </p:notesMasterIdLst>
  <p:handoutMasterIdLst>
    <p:handoutMasterId r:id="rId17"/>
  </p:handoutMasterIdLst>
  <p:sldIdLst>
    <p:sldId id="256" r:id="rId8"/>
    <p:sldId id="421" r:id="rId9"/>
    <p:sldId id="427" r:id="rId10"/>
    <p:sldId id="419" r:id="rId11"/>
    <p:sldId id="422" r:id="rId12"/>
    <p:sldId id="418" r:id="rId13"/>
    <p:sldId id="425" r:id="rId14"/>
    <p:sldId id="423" r:id="rId15"/>
  </p:sldIdLst>
  <p:sldSz cx="9144000" cy="6858000" type="screen4x3"/>
  <p:notesSz cx="10002838" cy="6881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A1"/>
    <a:srgbClr val="A4D76B"/>
    <a:srgbClr val="FFCC66"/>
    <a:srgbClr val="BEE296"/>
    <a:srgbClr val="006600"/>
    <a:srgbClr val="339966"/>
    <a:srgbClr val="666699"/>
    <a:srgbClr val="9F8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00" autoAdjust="0"/>
    <p:restoredTop sz="97762" autoAdjust="0"/>
  </p:normalViewPr>
  <p:slideViewPr>
    <p:cSldViewPr snapToGrid="0">
      <p:cViewPr>
        <p:scale>
          <a:sx n="100" d="100"/>
          <a:sy n="100" d="100"/>
        </p:scale>
        <p:origin x="-2202" y="-318"/>
      </p:cViewPr>
      <p:guideLst>
        <p:guide orient="horz" pos="432"/>
        <p:guide pos="4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338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67375" y="0"/>
            <a:ext cx="43338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7325"/>
            <a:ext cx="43338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67375" y="6537325"/>
            <a:ext cx="43338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37E5C3-E370-4350-8957-0C2E8650E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520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38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67375" y="0"/>
            <a:ext cx="43338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16DDE88-92AB-4B70-86EE-3377E9754C72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7525"/>
            <a:ext cx="3440112" cy="2579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0125" y="3268663"/>
            <a:ext cx="8002588" cy="3097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37325"/>
            <a:ext cx="433387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67375" y="6537325"/>
            <a:ext cx="433387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15AB2A5-3F04-4D9E-AC74-DA8F6E80D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402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31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06E08B-6D8E-4766-96E8-343B164A0913}" type="slidenum">
              <a:rPr lang="ru-RU" smtClean="0">
                <a:cs typeface="Arial" charset="0"/>
              </a:rPr>
              <a:pPr/>
              <a:t>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6261BF-7A13-4E36-BD88-0D4B93834423}" type="slidenum">
              <a:rPr lang="ru-RU" smtClean="0">
                <a:latin typeface="Arial" charset="0"/>
                <a:cs typeface="Arial" charset="0"/>
              </a:rPr>
              <a:pPr/>
              <a:t>4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2950" y="517525"/>
            <a:ext cx="3438525" cy="2579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97284" name="Номер слайда 3"/>
          <p:cNvSpPr txBox="1">
            <a:spLocks noGrp="1"/>
          </p:cNvSpPr>
          <p:nvPr/>
        </p:nvSpPr>
        <p:spPr bwMode="auto">
          <a:xfrm>
            <a:off x="5667375" y="6537325"/>
            <a:ext cx="43338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r"/>
            <a:fld id="{45B0BBA4-594A-4BD9-86C7-3539043B8BE0}" type="slidenum">
              <a:rPr lang="ru-RU" sz="1200"/>
              <a:pPr algn="r"/>
              <a:t>4</a:t>
            </a:fld>
            <a:endParaRPr 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572C16-7D97-4D27-AAB0-1AE9731FD6CC}" type="slidenum">
              <a:rPr lang="ru-RU" smtClean="0">
                <a:latin typeface="Arial" charset="0"/>
                <a:cs typeface="Arial" charset="0"/>
              </a:rPr>
              <a:pPr/>
              <a:t>6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2950" y="517525"/>
            <a:ext cx="3438525" cy="2579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  <p:sp>
        <p:nvSpPr>
          <p:cNvPr id="100356" name="Номер слайда 3"/>
          <p:cNvSpPr txBox="1">
            <a:spLocks noGrp="1"/>
          </p:cNvSpPr>
          <p:nvPr/>
        </p:nvSpPr>
        <p:spPr bwMode="auto">
          <a:xfrm>
            <a:off x="5667375" y="6537325"/>
            <a:ext cx="43338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r"/>
            <a:fld id="{EDDF2613-26C8-443E-979B-3A0D728D3CE7}" type="slidenum">
              <a:rPr lang="ru-RU" sz="1200"/>
              <a:pPr algn="r"/>
              <a:t>6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Широкий диагональный 1"/>
          <p:cNvSpPr>
            <a:spLocks noChangeArrowheads="1"/>
          </p:cNvSpPr>
          <p:nvPr userDrawn="1"/>
        </p:nvSpPr>
        <p:spPr bwMode="auto">
          <a:xfrm>
            <a:off x="0" y="5237163"/>
            <a:ext cx="9144000" cy="1627187"/>
          </a:xfrm>
          <a:prstGeom prst="rect">
            <a:avLst/>
          </a:prstGeom>
          <a:pattFill prst="wdDnDiag">
            <a:fgClr>
              <a:srgbClr val="75848B"/>
            </a:fgClr>
            <a:bgClr>
              <a:srgbClr val="5D696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0" y="258763"/>
            <a:ext cx="9144000" cy="0"/>
          </a:xfrm>
          <a:prstGeom prst="line">
            <a:avLst/>
          </a:prstGeom>
          <a:noFill/>
          <a:ln w="63500" cmpd="dbl">
            <a:solidFill>
              <a:srgbClr val="75848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Line 6"/>
          <p:cNvSpPr>
            <a:spLocks noChangeShapeType="1"/>
          </p:cNvSpPr>
          <p:nvPr userDrawn="1"/>
        </p:nvSpPr>
        <p:spPr bwMode="auto">
          <a:xfrm>
            <a:off x="0" y="5165725"/>
            <a:ext cx="9144000" cy="0"/>
          </a:xfrm>
          <a:prstGeom prst="line">
            <a:avLst/>
          </a:prstGeom>
          <a:noFill/>
          <a:ln w="63500" cmpd="dbl">
            <a:solidFill>
              <a:srgbClr val="75848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7" name="Picture 8" descr="круг 1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56138" y="404813"/>
            <a:ext cx="442595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ЛОГО ПАМ_рус=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4525" y="685800"/>
            <a:ext cx="16795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8163" y="5302250"/>
            <a:ext cx="4826000" cy="469900"/>
          </a:xfrm>
        </p:spPr>
        <p:txBody>
          <a:bodyPr anchor="b"/>
          <a:lstStyle>
            <a:lvl1pPr marL="0" indent="0">
              <a:buFont typeface="Wingdings 2" pitchFamily="18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538163" y="4003675"/>
            <a:ext cx="8281987" cy="1081088"/>
          </a:xfrm>
        </p:spPr>
        <p:txBody>
          <a:bodyPr tIns="41557" bIns="41557" anchor="ctr"/>
          <a:lstStyle>
            <a:lvl1pPr>
              <a:lnSpc>
                <a:spcPct val="90000"/>
              </a:lnSpc>
              <a:defRPr sz="3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0288" y="92075"/>
            <a:ext cx="1860550" cy="4776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7050" y="92075"/>
            <a:ext cx="5430838" cy="4776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50" y="92075"/>
            <a:ext cx="7443788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27050" y="1482725"/>
            <a:ext cx="3644900" cy="3386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24350" y="1482725"/>
            <a:ext cx="3646488" cy="3386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50" y="92075"/>
            <a:ext cx="7443788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527050" y="1482725"/>
            <a:ext cx="7443788" cy="338613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50" y="92075"/>
            <a:ext cx="7443788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27050" y="1482725"/>
            <a:ext cx="7443788" cy="338613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2938" y="4149725"/>
            <a:ext cx="2981325" cy="197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6663" y="4149725"/>
            <a:ext cx="2981325" cy="197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99225" y="2995613"/>
            <a:ext cx="1528763" cy="31305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12938" y="2995613"/>
            <a:ext cx="4433887" cy="3130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525" y="1482725"/>
            <a:ext cx="3644900" cy="3386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14825" y="1482725"/>
            <a:ext cx="3646488" cy="3386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00763" y="92075"/>
            <a:ext cx="1860550" cy="4776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525" y="92075"/>
            <a:ext cx="5430838" cy="4776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7050" y="1482725"/>
            <a:ext cx="3644900" cy="3386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24350" y="1482725"/>
            <a:ext cx="3646488" cy="3386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525" y="1482725"/>
            <a:ext cx="3644900" cy="3386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14825" y="1482725"/>
            <a:ext cx="3646488" cy="3386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00763" y="92075"/>
            <a:ext cx="1860550" cy="4776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525" y="92075"/>
            <a:ext cx="5430838" cy="4776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525" y="1482725"/>
            <a:ext cx="3644900" cy="3386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14825" y="1482725"/>
            <a:ext cx="3646488" cy="3386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00763" y="92075"/>
            <a:ext cx="1860550" cy="4776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525" y="92075"/>
            <a:ext cx="5430838" cy="4776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525" y="1482725"/>
            <a:ext cx="3644900" cy="3386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14825" y="1482725"/>
            <a:ext cx="3646488" cy="3386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00763" y="92075"/>
            <a:ext cx="1860550" cy="4776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525" y="92075"/>
            <a:ext cx="5430838" cy="4776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8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 descr="Широкий диагональный 1"/>
          <p:cNvSpPr>
            <a:spLocks noChangeArrowheads="1"/>
          </p:cNvSpPr>
          <p:nvPr userDrawn="1"/>
        </p:nvSpPr>
        <p:spPr bwMode="auto">
          <a:xfrm>
            <a:off x="0" y="6577013"/>
            <a:ext cx="9144000" cy="287337"/>
          </a:xfrm>
          <a:prstGeom prst="rect">
            <a:avLst/>
          </a:prstGeom>
          <a:pattFill prst="wdDnDiag">
            <a:fgClr>
              <a:srgbClr val="75848B"/>
            </a:fgClr>
            <a:bgClr>
              <a:srgbClr val="5D696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0" y="92075"/>
            <a:ext cx="74437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111" tIns="65442" rIns="83111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слайда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1482725"/>
            <a:ext cx="7443788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111" tIns="41557" rIns="83111" bIns="415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список</a:t>
            </a:r>
          </a:p>
          <a:p>
            <a:pPr lvl="2"/>
            <a:r>
              <a:rPr lang="ru-RU" smtClean="0"/>
              <a:t>список</a:t>
            </a:r>
          </a:p>
          <a:p>
            <a:pPr lvl="1"/>
            <a:endParaRPr lang="ru-RU" smtClean="0"/>
          </a:p>
        </p:txBody>
      </p:sp>
      <p:sp>
        <p:nvSpPr>
          <p:cNvPr id="154629" name="Rectangle 5"/>
          <p:cNvSpPr>
            <a:spLocks noChangeArrowheads="1"/>
          </p:cNvSpPr>
          <p:nvPr userDrawn="1"/>
        </p:nvSpPr>
        <p:spPr bwMode="auto">
          <a:xfrm>
            <a:off x="8748713" y="6621463"/>
            <a:ext cx="35242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111" tIns="9816" rIns="83111" bIns="9816">
            <a:spAutoFit/>
          </a:bodyPr>
          <a:lstStyle/>
          <a:p>
            <a:pPr defTabSz="831850">
              <a:defRPr/>
            </a:pPr>
            <a:fld id="{33D30EE8-6ACB-41C7-A68B-4A7732088FCA}" type="slidenum">
              <a:rPr lang="ru-RU" sz="900" b="0">
                <a:solidFill>
                  <a:schemeClr val="bg1"/>
                </a:solidFill>
                <a:latin typeface="Franklin Gothic Medium" pitchFamily="34" charset="0"/>
                <a:cs typeface="+mn-cs"/>
              </a:rPr>
              <a:pPr defTabSz="831850">
                <a:defRPr/>
              </a:pPr>
              <a:t>‹#›</a:t>
            </a:fld>
            <a:endParaRPr lang="ru-RU" sz="900" b="0">
              <a:solidFill>
                <a:schemeClr val="bg1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99238"/>
            <a:ext cx="72024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111" tIns="41557" rIns="83111" bIns="41557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bg1"/>
                </a:solidFill>
                <a:latin typeface="Franklin Gothic Medium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631" name="Line 7"/>
          <p:cNvSpPr>
            <a:spLocks noChangeShapeType="1"/>
          </p:cNvSpPr>
          <p:nvPr userDrawn="1"/>
        </p:nvSpPr>
        <p:spPr bwMode="auto">
          <a:xfrm flipV="1">
            <a:off x="0" y="1281113"/>
            <a:ext cx="7961313" cy="0"/>
          </a:xfrm>
          <a:prstGeom prst="line">
            <a:avLst/>
          </a:prstGeom>
          <a:noFill/>
          <a:ln w="50800" cmpd="dbl">
            <a:solidFill>
              <a:srgbClr val="75848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4632" name="Line 8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50800" cmpd="dbl">
            <a:solidFill>
              <a:srgbClr val="75848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033" name="Picture 10" descr="молекула1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31750"/>
            <a:ext cx="468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1" descr="ЛОГО ПАМ_рус=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8059738" y="96838"/>
            <a:ext cx="9683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  <p:sldLayoutId id="2147483660" r:id="rId13"/>
    <p:sldLayoutId id="2147483659" r:id="rId14"/>
  </p:sldLayoutIdLst>
  <p:txStyles>
    <p:titleStyle>
      <a:lvl1pPr algn="l" defTabSz="831850" rtl="0" eaLnBrk="0" fontAlgn="base" hangingPunct="0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+mj-lt"/>
          <a:ea typeface="+mj-ea"/>
          <a:cs typeface="+mj-cs"/>
        </a:defRPr>
      </a:lvl1pPr>
      <a:lvl2pPr algn="l" defTabSz="831850" rtl="0" eaLnBrk="0" fontAlgn="base" hangingPunct="0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2pPr>
      <a:lvl3pPr algn="l" defTabSz="831850" rtl="0" eaLnBrk="0" fontAlgn="base" hangingPunct="0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3pPr>
      <a:lvl4pPr algn="l" defTabSz="831850" rtl="0" eaLnBrk="0" fontAlgn="base" hangingPunct="0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4pPr>
      <a:lvl5pPr algn="l" defTabSz="831850" rtl="0" eaLnBrk="0" fontAlgn="base" hangingPunct="0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5pPr>
      <a:lvl6pPr marL="457200" algn="l" defTabSz="831850" rtl="0" fontAlgn="base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6pPr>
      <a:lvl7pPr marL="914400" algn="l" defTabSz="831850" rtl="0" fontAlgn="base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7pPr>
      <a:lvl8pPr marL="1371600" algn="l" defTabSz="831850" rtl="0" fontAlgn="base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8pPr>
      <a:lvl9pPr marL="1828800" algn="l" defTabSz="831850" rtl="0" fontAlgn="base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9pPr>
    </p:titleStyle>
    <p:bodyStyle>
      <a:lvl1pPr marL="325438" indent="-325438" algn="l" defTabSz="831850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005CA1"/>
        </a:buClr>
        <a:buFont typeface="Wingdings 2" pitchFamily="18" charset="2"/>
        <a:buChar char="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654050" indent="-166688" algn="l" defTabSz="831850" rtl="0" eaLnBrk="0" fontAlgn="base" hangingPunct="0">
        <a:lnSpc>
          <a:spcPct val="95000"/>
        </a:lnSpc>
        <a:spcBef>
          <a:spcPct val="25000"/>
        </a:spcBef>
        <a:spcAft>
          <a:spcPct val="10000"/>
        </a:spcAft>
        <a:buClr>
          <a:srgbClr val="005CA1"/>
        </a:buClr>
        <a:buFont typeface="Franklin Gothic Medium" pitchFamily="34" charset="0"/>
        <a:buChar char="○"/>
        <a:defRPr sz="1400">
          <a:solidFill>
            <a:srgbClr val="000000"/>
          </a:solidFill>
          <a:latin typeface="+mn-lt"/>
        </a:defRPr>
      </a:lvl2pPr>
      <a:lvl3pPr marL="977900" indent="-161925" algn="l" defTabSz="831850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3A4144"/>
        </a:buClr>
        <a:buFont typeface="Franklin Gothic Medium" pitchFamily="34" charset="0"/>
        <a:buChar char="−"/>
        <a:defRPr sz="1400">
          <a:solidFill>
            <a:srgbClr val="000000"/>
          </a:solidFill>
          <a:latin typeface="+mn-lt"/>
        </a:defRPr>
      </a:lvl3pPr>
      <a:lvl4pPr marL="1303338" indent="-160338" algn="l" defTabSz="831850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Franklin Gothic Medium" pitchFamily="34" charset="0"/>
        <a:buChar char="−"/>
        <a:defRPr sz="1100">
          <a:solidFill>
            <a:schemeClr val="tx1"/>
          </a:solidFill>
          <a:latin typeface="+mn-lt"/>
        </a:defRPr>
      </a:lvl4pPr>
      <a:lvl5pPr marL="2371725" indent="-204788" algn="l" defTabSz="831850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828925" indent="-204788" algn="l" defTabSz="831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3286125" indent="-204788" algn="l" defTabSz="831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743325" indent="-204788" algn="l" defTabSz="831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4200525" indent="-204788" algn="l" defTabSz="831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 descr="Широкий диагональный 1"/>
          <p:cNvSpPr>
            <a:spLocks noChangeArrowheads="1"/>
          </p:cNvSpPr>
          <p:nvPr userDrawn="1"/>
        </p:nvSpPr>
        <p:spPr bwMode="auto">
          <a:xfrm>
            <a:off x="0" y="6577013"/>
            <a:ext cx="9144000" cy="287337"/>
          </a:xfrm>
          <a:prstGeom prst="rect">
            <a:avLst/>
          </a:prstGeom>
          <a:pattFill prst="wdDnDiag">
            <a:fgClr>
              <a:srgbClr val="75848B"/>
            </a:fgClr>
            <a:bgClr>
              <a:srgbClr val="5D696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6675" name="Line 3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50800" cmpd="dbl">
            <a:solidFill>
              <a:srgbClr val="75848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912938" y="2995613"/>
            <a:ext cx="60483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097" tIns="65431" rIns="83097" bIns="32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слайда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12938" y="4149725"/>
            <a:ext cx="611505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097" tIns="41550" rIns="83097" bIns="415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6390" name="Picture 6" descr="logo rus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094663" y="125413"/>
            <a:ext cx="8921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99238"/>
            <a:ext cx="72024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097" tIns="41550" rIns="83097" bIns="4155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bg1"/>
                </a:solidFill>
                <a:latin typeface="Franklin Gothic Medium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680" name="Rectangle 8"/>
          <p:cNvSpPr>
            <a:spLocks noChangeArrowheads="1"/>
          </p:cNvSpPr>
          <p:nvPr userDrawn="1"/>
        </p:nvSpPr>
        <p:spPr bwMode="auto">
          <a:xfrm>
            <a:off x="8748713" y="6621463"/>
            <a:ext cx="35242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097" tIns="9814" rIns="83097" bIns="9814">
            <a:spAutoFit/>
          </a:bodyPr>
          <a:lstStyle/>
          <a:p>
            <a:pPr defTabSz="831850">
              <a:defRPr/>
            </a:pPr>
            <a:fld id="{A9B92607-3275-4437-97E2-71D771FD746D}" type="slidenum">
              <a:rPr lang="ru-RU" sz="900" b="0">
                <a:solidFill>
                  <a:schemeClr val="bg1"/>
                </a:solidFill>
                <a:latin typeface="Franklin Gothic Medium" pitchFamily="34" charset="0"/>
                <a:cs typeface="+mn-cs"/>
              </a:rPr>
              <a:pPr defTabSz="831850">
                <a:defRPr/>
              </a:pPr>
              <a:t>‹#›</a:t>
            </a:fld>
            <a:endParaRPr lang="ru-RU" sz="900" b="0">
              <a:solidFill>
                <a:schemeClr val="bg1"/>
              </a:solidFill>
              <a:latin typeface="Franklin Gothic Medium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ctr" defTabSz="831850" rtl="0" eaLnBrk="0" fontAlgn="base" hangingPunct="0">
        <a:spcBef>
          <a:spcPct val="0"/>
        </a:spcBef>
        <a:spcAft>
          <a:spcPct val="0"/>
        </a:spcAft>
        <a:defRPr sz="2600">
          <a:solidFill>
            <a:srgbClr val="005CA1"/>
          </a:solidFill>
          <a:latin typeface="+mj-lt"/>
          <a:ea typeface="+mj-ea"/>
          <a:cs typeface="+mj-cs"/>
        </a:defRPr>
      </a:lvl1pPr>
      <a:lvl2pPr algn="ctr" defTabSz="831850" rtl="0" eaLnBrk="0" fontAlgn="base" hangingPunct="0">
        <a:spcBef>
          <a:spcPct val="0"/>
        </a:spcBef>
        <a:spcAft>
          <a:spcPct val="0"/>
        </a:spcAft>
        <a:defRPr sz="2600">
          <a:solidFill>
            <a:srgbClr val="005CA1"/>
          </a:solidFill>
          <a:latin typeface="Franklin Gothic Medium" pitchFamily="34" charset="0"/>
        </a:defRPr>
      </a:lvl2pPr>
      <a:lvl3pPr algn="ctr" defTabSz="831850" rtl="0" eaLnBrk="0" fontAlgn="base" hangingPunct="0">
        <a:spcBef>
          <a:spcPct val="0"/>
        </a:spcBef>
        <a:spcAft>
          <a:spcPct val="0"/>
        </a:spcAft>
        <a:defRPr sz="2600">
          <a:solidFill>
            <a:srgbClr val="005CA1"/>
          </a:solidFill>
          <a:latin typeface="Franklin Gothic Medium" pitchFamily="34" charset="0"/>
        </a:defRPr>
      </a:lvl3pPr>
      <a:lvl4pPr algn="ctr" defTabSz="831850" rtl="0" eaLnBrk="0" fontAlgn="base" hangingPunct="0">
        <a:spcBef>
          <a:spcPct val="0"/>
        </a:spcBef>
        <a:spcAft>
          <a:spcPct val="0"/>
        </a:spcAft>
        <a:defRPr sz="2600">
          <a:solidFill>
            <a:srgbClr val="005CA1"/>
          </a:solidFill>
          <a:latin typeface="Franklin Gothic Medium" pitchFamily="34" charset="0"/>
        </a:defRPr>
      </a:lvl4pPr>
      <a:lvl5pPr algn="ctr" defTabSz="831850" rtl="0" eaLnBrk="0" fontAlgn="base" hangingPunct="0">
        <a:spcBef>
          <a:spcPct val="0"/>
        </a:spcBef>
        <a:spcAft>
          <a:spcPct val="0"/>
        </a:spcAft>
        <a:defRPr sz="2600">
          <a:solidFill>
            <a:srgbClr val="005CA1"/>
          </a:solidFill>
          <a:latin typeface="Franklin Gothic Medium" pitchFamily="34" charset="0"/>
        </a:defRPr>
      </a:lvl5pPr>
      <a:lvl6pPr marL="457200" algn="ctr" defTabSz="831850" rtl="0" fontAlgn="base">
        <a:spcBef>
          <a:spcPct val="0"/>
        </a:spcBef>
        <a:spcAft>
          <a:spcPct val="0"/>
        </a:spcAft>
        <a:defRPr sz="2600">
          <a:solidFill>
            <a:srgbClr val="005CA1"/>
          </a:solidFill>
          <a:latin typeface="Franklin Gothic Medium" pitchFamily="34" charset="0"/>
        </a:defRPr>
      </a:lvl6pPr>
      <a:lvl7pPr marL="914400" algn="ctr" defTabSz="831850" rtl="0" fontAlgn="base">
        <a:spcBef>
          <a:spcPct val="0"/>
        </a:spcBef>
        <a:spcAft>
          <a:spcPct val="0"/>
        </a:spcAft>
        <a:defRPr sz="2600">
          <a:solidFill>
            <a:srgbClr val="005CA1"/>
          </a:solidFill>
          <a:latin typeface="Franklin Gothic Medium" pitchFamily="34" charset="0"/>
        </a:defRPr>
      </a:lvl7pPr>
      <a:lvl8pPr marL="1371600" algn="ctr" defTabSz="831850" rtl="0" fontAlgn="base">
        <a:spcBef>
          <a:spcPct val="0"/>
        </a:spcBef>
        <a:spcAft>
          <a:spcPct val="0"/>
        </a:spcAft>
        <a:defRPr sz="2600">
          <a:solidFill>
            <a:srgbClr val="005CA1"/>
          </a:solidFill>
          <a:latin typeface="Franklin Gothic Medium" pitchFamily="34" charset="0"/>
        </a:defRPr>
      </a:lvl8pPr>
      <a:lvl9pPr marL="1828800" algn="ctr" defTabSz="831850" rtl="0" fontAlgn="base">
        <a:spcBef>
          <a:spcPct val="0"/>
        </a:spcBef>
        <a:spcAft>
          <a:spcPct val="0"/>
        </a:spcAft>
        <a:defRPr sz="2600">
          <a:solidFill>
            <a:srgbClr val="005CA1"/>
          </a:solidFill>
          <a:latin typeface="Franklin Gothic Medium" pitchFamily="34" charset="0"/>
        </a:defRPr>
      </a:lvl9pPr>
    </p:titleStyle>
    <p:bodyStyle>
      <a:lvl1pPr marL="325438" indent="-325438" algn="ctr" defTabSz="831850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005CA1"/>
        </a:buClr>
        <a:buFont typeface="Wingdings 2" pitchFamily="18" charset="2"/>
        <a:defRPr sz="1600">
          <a:solidFill>
            <a:srgbClr val="3A4144"/>
          </a:solidFill>
          <a:latin typeface="+mn-lt"/>
          <a:ea typeface="+mn-ea"/>
          <a:cs typeface="+mn-cs"/>
        </a:defRPr>
      </a:lvl1pPr>
      <a:lvl2pPr marL="654050" indent="-166688" algn="l" defTabSz="831850" rtl="0" eaLnBrk="0" fontAlgn="base" hangingPunct="0">
        <a:lnSpc>
          <a:spcPct val="95000"/>
        </a:lnSpc>
        <a:spcBef>
          <a:spcPct val="25000"/>
        </a:spcBef>
        <a:spcAft>
          <a:spcPct val="10000"/>
        </a:spcAft>
        <a:buClr>
          <a:srgbClr val="005CA1"/>
        </a:buClr>
        <a:buFont typeface="Franklin Gothic Medium" pitchFamily="34" charset="0"/>
        <a:buChar char="○"/>
        <a:defRPr sz="1700">
          <a:solidFill>
            <a:srgbClr val="3A4144"/>
          </a:solidFill>
          <a:latin typeface="+mn-lt"/>
        </a:defRPr>
      </a:lvl2pPr>
      <a:lvl3pPr marL="977900" indent="-161925" algn="l" defTabSz="831850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3A4144"/>
        </a:buClr>
        <a:buFont typeface="Franklin Gothic Medium" pitchFamily="34" charset="0"/>
        <a:buChar char="−"/>
        <a:defRPr sz="1400">
          <a:solidFill>
            <a:srgbClr val="3A4144"/>
          </a:solidFill>
          <a:latin typeface="+mn-lt"/>
        </a:defRPr>
      </a:lvl3pPr>
      <a:lvl4pPr marL="1303338" indent="-160338" algn="l" defTabSz="831850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3A4144"/>
        </a:buClr>
        <a:buFont typeface="Franklin Gothic Medium" pitchFamily="34" charset="0"/>
        <a:buChar char="−"/>
        <a:defRPr sz="1100">
          <a:solidFill>
            <a:srgbClr val="3A4144"/>
          </a:solidFill>
          <a:latin typeface="+mn-lt"/>
        </a:defRPr>
      </a:lvl4pPr>
      <a:lvl5pPr marL="2371725" indent="-204788" algn="l" defTabSz="831850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828925" indent="-204788" algn="l" defTabSz="831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3286125" indent="-204788" algn="l" defTabSz="831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743325" indent="-204788" algn="l" defTabSz="831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4200525" indent="-204788" algn="l" defTabSz="831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 userDrawn="1"/>
        </p:nvGrpSpPr>
        <p:grpSpPr bwMode="auto">
          <a:xfrm>
            <a:off x="0" y="131763"/>
            <a:ext cx="9144000" cy="6732587"/>
            <a:chOff x="0" y="79"/>
            <a:chExt cx="6240" cy="4241"/>
          </a:xfrm>
        </p:grpSpPr>
        <p:sp>
          <p:nvSpPr>
            <p:cNvPr id="157699" name="Rectangle 3" descr="Широкий диагональный 1"/>
            <p:cNvSpPr>
              <a:spLocks noChangeArrowheads="1"/>
            </p:cNvSpPr>
            <p:nvPr userDrawn="1"/>
          </p:nvSpPr>
          <p:spPr bwMode="auto">
            <a:xfrm>
              <a:off x="0" y="4139"/>
              <a:ext cx="6240" cy="181"/>
            </a:xfrm>
            <a:prstGeom prst="rect">
              <a:avLst/>
            </a:prstGeom>
            <a:pattFill prst="wdDnDiag">
              <a:fgClr>
                <a:srgbClr val="75848B"/>
              </a:fgClr>
              <a:bgClr>
                <a:srgbClr val="5D696F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7700" name="Line 4"/>
            <p:cNvSpPr>
              <a:spLocks noChangeShapeType="1"/>
            </p:cNvSpPr>
            <p:nvPr userDrawn="1"/>
          </p:nvSpPr>
          <p:spPr bwMode="auto">
            <a:xfrm flipV="1">
              <a:off x="0" y="808"/>
              <a:ext cx="5433" cy="0"/>
            </a:xfrm>
            <a:prstGeom prst="line">
              <a:avLst/>
            </a:prstGeom>
            <a:noFill/>
            <a:ln w="50800" cmpd="dbl">
              <a:solidFill>
                <a:srgbClr val="75848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7701" name="Line 5"/>
            <p:cNvSpPr>
              <a:spLocks noChangeShapeType="1"/>
            </p:cNvSpPr>
            <p:nvPr userDrawn="1"/>
          </p:nvSpPr>
          <p:spPr bwMode="auto">
            <a:xfrm>
              <a:off x="0" y="4110"/>
              <a:ext cx="6240" cy="0"/>
            </a:xfrm>
            <a:prstGeom prst="line">
              <a:avLst/>
            </a:prstGeom>
            <a:noFill/>
            <a:ln w="50800" cmpd="dbl">
              <a:solidFill>
                <a:srgbClr val="75848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pic>
          <p:nvPicPr>
            <p:cNvPr id="28685" name="Picture 6" descr="logo rus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24" y="79"/>
              <a:ext cx="609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7703" name="Line 7"/>
          <p:cNvSpPr>
            <a:spLocks noChangeShapeType="1"/>
          </p:cNvSpPr>
          <p:nvPr userDrawn="1"/>
        </p:nvSpPr>
        <p:spPr bwMode="auto">
          <a:xfrm flipV="1">
            <a:off x="0" y="1281113"/>
            <a:ext cx="7961313" cy="0"/>
          </a:xfrm>
          <a:prstGeom prst="line">
            <a:avLst/>
          </a:prstGeom>
          <a:noFill/>
          <a:ln w="50800" cmpd="dbl">
            <a:solidFill>
              <a:srgbClr val="75848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28676" name="Picture 8" descr="logo rus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094663" y="125413"/>
            <a:ext cx="8921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5" name="Rectangle 9"/>
          <p:cNvSpPr>
            <a:spLocks noChangeArrowheads="1"/>
          </p:cNvSpPr>
          <p:nvPr userDrawn="1"/>
        </p:nvSpPr>
        <p:spPr bwMode="auto">
          <a:xfrm>
            <a:off x="8748713" y="6621463"/>
            <a:ext cx="35242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083" tIns="9812" rIns="83083" bIns="9812">
            <a:spAutoFit/>
          </a:bodyPr>
          <a:lstStyle/>
          <a:p>
            <a:pPr defTabSz="831850">
              <a:defRPr/>
            </a:pPr>
            <a:fld id="{B62DAF92-0A0B-45FB-A5C4-149EC33AE004}" type="slidenum">
              <a:rPr lang="ru-RU" sz="900" b="0">
                <a:solidFill>
                  <a:schemeClr val="bg1"/>
                </a:solidFill>
                <a:latin typeface="Franklin Gothic Medium" pitchFamily="34" charset="0"/>
                <a:cs typeface="+mn-cs"/>
              </a:rPr>
              <a:pPr defTabSz="831850">
                <a:defRPr/>
              </a:pPr>
              <a:t>‹#›</a:t>
            </a:fld>
            <a:endParaRPr lang="ru-RU" sz="900" b="0">
              <a:solidFill>
                <a:schemeClr val="bg1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1577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86538"/>
            <a:ext cx="72024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083" tIns="41543" rIns="83083" bIns="41543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bg1"/>
                </a:solidFill>
                <a:latin typeface="Franklin Gothic Medium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517525" y="92075"/>
            <a:ext cx="74437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083" tIns="65419" rIns="83083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слайда</a:t>
            </a:r>
          </a:p>
        </p:txBody>
      </p:sp>
      <p:sp>
        <p:nvSpPr>
          <p:cNvPr id="2868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5" y="1482725"/>
            <a:ext cx="7443788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083" tIns="41543" rIns="83083" bIns="415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pic>
        <p:nvPicPr>
          <p:cNvPr id="28681" name="Picture 13" descr="техно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46038"/>
            <a:ext cx="4699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</p:sldLayoutIdLst>
  <p:txStyles>
    <p:titleStyle>
      <a:lvl1pPr algn="l" defTabSz="831850" rtl="0" eaLnBrk="0" fontAlgn="base" hangingPunct="0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+mj-lt"/>
          <a:ea typeface="+mj-ea"/>
          <a:cs typeface="+mj-cs"/>
        </a:defRPr>
      </a:lvl1pPr>
      <a:lvl2pPr algn="l" defTabSz="831850" rtl="0" eaLnBrk="0" fontAlgn="base" hangingPunct="0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2pPr>
      <a:lvl3pPr algn="l" defTabSz="831850" rtl="0" eaLnBrk="0" fontAlgn="base" hangingPunct="0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3pPr>
      <a:lvl4pPr algn="l" defTabSz="831850" rtl="0" eaLnBrk="0" fontAlgn="base" hangingPunct="0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4pPr>
      <a:lvl5pPr algn="l" defTabSz="831850" rtl="0" eaLnBrk="0" fontAlgn="base" hangingPunct="0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5pPr>
      <a:lvl6pPr marL="457200" algn="l" defTabSz="831850" rtl="0" fontAlgn="base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6pPr>
      <a:lvl7pPr marL="914400" algn="l" defTabSz="831850" rtl="0" fontAlgn="base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7pPr>
      <a:lvl8pPr marL="1371600" algn="l" defTabSz="831850" rtl="0" fontAlgn="base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8pPr>
      <a:lvl9pPr marL="1828800" algn="l" defTabSz="831850" rtl="0" fontAlgn="base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9pPr>
    </p:titleStyle>
    <p:bodyStyle>
      <a:lvl1pPr marL="325438" indent="-325438" algn="l" defTabSz="831850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005CA1"/>
        </a:buClr>
        <a:buFont typeface="Wingdings 2" pitchFamily="18" charset="2"/>
        <a:buChar char=""/>
        <a:defRPr sz="1600">
          <a:solidFill>
            <a:srgbClr val="3A4144"/>
          </a:solidFill>
          <a:latin typeface="+mn-lt"/>
          <a:ea typeface="+mn-ea"/>
          <a:cs typeface="+mn-cs"/>
        </a:defRPr>
      </a:lvl1pPr>
      <a:lvl2pPr marL="654050" indent="-166688" algn="l" defTabSz="831850" rtl="0" eaLnBrk="0" fontAlgn="base" hangingPunct="0">
        <a:lnSpc>
          <a:spcPct val="95000"/>
        </a:lnSpc>
        <a:spcBef>
          <a:spcPct val="25000"/>
        </a:spcBef>
        <a:spcAft>
          <a:spcPct val="10000"/>
        </a:spcAft>
        <a:buClr>
          <a:srgbClr val="005CA1"/>
        </a:buClr>
        <a:buFont typeface="Franklin Gothic Medium" pitchFamily="34" charset="0"/>
        <a:buChar char="○"/>
        <a:defRPr sz="1400">
          <a:solidFill>
            <a:srgbClr val="3A4144"/>
          </a:solidFill>
          <a:latin typeface="+mn-lt"/>
        </a:defRPr>
      </a:lvl2pPr>
      <a:lvl3pPr marL="977900" indent="-161925" algn="l" defTabSz="831850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3A4144"/>
        </a:buClr>
        <a:buFont typeface="Franklin Gothic Medium" pitchFamily="34" charset="0"/>
        <a:buChar char="−"/>
        <a:defRPr sz="1400">
          <a:solidFill>
            <a:srgbClr val="3A4144"/>
          </a:solidFill>
          <a:latin typeface="+mn-lt"/>
        </a:defRPr>
      </a:lvl3pPr>
      <a:lvl4pPr marL="1303338" indent="-160338" algn="l" defTabSz="831850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3A4144"/>
        </a:buClr>
        <a:buFont typeface="Franklin Gothic Medium" pitchFamily="34" charset="0"/>
        <a:buChar char="−"/>
        <a:defRPr sz="1100">
          <a:solidFill>
            <a:srgbClr val="3A4144"/>
          </a:solidFill>
          <a:latin typeface="+mn-lt"/>
        </a:defRPr>
      </a:lvl4pPr>
      <a:lvl5pPr marL="2371725" indent="-204788" algn="l" defTabSz="831850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828925" indent="-204788" algn="l" defTabSz="831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3286125" indent="-204788" algn="l" defTabSz="831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743325" indent="-204788" algn="l" defTabSz="831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4200525" indent="-204788" algn="l" defTabSz="831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 descr="Широкий диагональный 1"/>
          <p:cNvSpPr>
            <a:spLocks noChangeArrowheads="1"/>
          </p:cNvSpPr>
          <p:nvPr userDrawn="1"/>
        </p:nvSpPr>
        <p:spPr bwMode="auto">
          <a:xfrm>
            <a:off x="0" y="6575425"/>
            <a:ext cx="9144000" cy="288925"/>
          </a:xfrm>
          <a:prstGeom prst="rect">
            <a:avLst/>
          </a:prstGeom>
          <a:pattFill prst="wdDnDiag">
            <a:fgClr>
              <a:srgbClr val="75848B"/>
            </a:fgClr>
            <a:bgClr>
              <a:srgbClr val="5D696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8723" name="Line 3"/>
          <p:cNvSpPr>
            <a:spLocks noChangeShapeType="1"/>
          </p:cNvSpPr>
          <p:nvPr userDrawn="1"/>
        </p:nvSpPr>
        <p:spPr bwMode="auto">
          <a:xfrm flipV="1">
            <a:off x="0" y="1289050"/>
            <a:ext cx="7961313" cy="0"/>
          </a:xfrm>
          <a:prstGeom prst="line">
            <a:avLst/>
          </a:prstGeom>
          <a:noFill/>
          <a:ln w="50800" cmpd="dbl">
            <a:solidFill>
              <a:srgbClr val="75848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8724" name="Line 4"/>
          <p:cNvSpPr>
            <a:spLocks noChangeShapeType="1"/>
          </p:cNvSpPr>
          <p:nvPr userDrawn="1"/>
        </p:nvSpPr>
        <p:spPr bwMode="auto">
          <a:xfrm>
            <a:off x="0" y="6529388"/>
            <a:ext cx="9144000" cy="0"/>
          </a:xfrm>
          <a:prstGeom prst="line">
            <a:avLst/>
          </a:prstGeom>
          <a:noFill/>
          <a:ln w="50800" cmpd="dbl">
            <a:solidFill>
              <a:srgbClr val="75848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40965" name="Picture 5" descr="logo rus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094663" y="131763"/>
            <a:ext cx="89217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6" name="Rectangle 6"/>
          <p:cNvSpPr>
            <a:spLocks noChangeArrowheads="1"/>
          </p:cNvSpPr>
          <p:nvPr userDrawn="1"/>
        </p:nvSpPr>
        <p:spPr bwMode="auto">
          <a:xfrm>
            <a:off x="8748713" y="6621463"/>
            <a:ext cx="35242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069" tIns="9811" rIns="83069" bIns="9811">
            <a:spAutoFit/>
          </a:bodyPr>
          <a:lstStyle/>
          <a:p>
            <a:pPr defTabSz="831850">
              <a:defRPr/>
            </a:pPr>
            <a:fld id="{C0B1034B-EB60-466F-BB65-A679589F6D3B}" type="slidenum">
              <a:rPr lang="ru-RU" sz="900" b="0">
                <a:solidFill>
                  <a:schemeClr val="bg1"/>
                </a:solidFill>
                <a:latin typeface="Franklin Gothic Medium" pitchFamily="34" charset="0"/>
                <a:cs typeface="+mn-cs"/>
              </a:rPr>
              <a:pPr defTabSz="831850">
                <a:defRPr/>
              </a:pPr>
              <a:t>‹#›</a:t>
            </a:fld>
            <a:endParaRPr lang="ru-RU" sz="900" b="0">
              <a:solidFill>
                <a:schemeClr val="bg1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86538"/>
            <a:ext cx="72024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069" tIns="41536" rIns="83069" bIns="41536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bg1"/>
                </a:solidFill>
                <a:latin typeface="Franklin Gothic Medium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17525" y="92075"/>
            <a:ext cx="74437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069" tIns="65407" rIns="83069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слайда</a:t>
            </a: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5" y="1482725"/>
            <a:ext cx="7443788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069" tIns="41536" rIns="83069" bIns="415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pic>
        <p:nvPicPr>
          <p:cNvPr id="40970" name="Picture 10" descr="пробирки_красные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15875"/>
            <a:ext cx="46831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702" r:id="rId3"/>
    <p:sldLayoutId id="2147483701" r:id="rId4"/>
    <p:sldLayoutId id="2147483700" r:id="rId5"/>
    <p:sldLayoutId id="2147483699" r:id="rId6"/>
    <p:sldLayoutId id="2147483698" r:id="rId7"/>
    <p:sldLayoutId id="2147483697" r:id="rId8"/>
    <p:sldLayoutId id="2147483696" r:id="rId9"/>
    <p:sldLayoutId id="2147483695" r:id="rId10"/>
    <p:sldLayoutId id="2147483694" r:id="rId11"/>
  </p:sldLayoutIdLst>
  <p:txStyles>
    <p:titleStyle>
      <a:lvl1pPr algn="l" defTabSz="831850" rtl="0" eaLnBrk="0" fontAlgn="base" hangingPunct="0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+mj-lt"/>
          <a:ea typeface="+mj-ea"/>
          <a:cs typeface="+mj-cs"/>
        </a:defRPr>
      </a:lvl1pPr>
      <a:lvl2pPr algn="l" defTabSz="831850" rtl="0" eaLnBrk="0" fontAlgn="base" hangingPunct="0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2pPr>
      <a:lvl3pPr algn="l" defTabSz="831850" rtl="0" eaLnBrk="0" fontAlgn="base" hangingPunct="0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3pPr>
      <a:lvl4pPr algn="l" defTabSz="831850" rtl="0" eaLnBrk="0" fontAlgn="base" hangingPunct="0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4pPr>
      <a:lvl5pPr algn="l" defTabSz="831850" rtl="0" eaLnBrk="0" fontAlgn="base" hangingPunct="0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5pPr>
      <a:lvl6pPr marL="457200" algn="l" defTabSz="831850" rtl="0" fontAlgn="base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6pPr>
      <a:lvl7pPr marL="914400" algn="l" defTabSz="831850" rtl="0" fontAlgn="base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7pPr>
      <a:lvl8pPr marL="1371600" algn="l" defTabSz="831850" rtl="0" fontAlgn="base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8pPr>
      <a:lvl9pPr marL="1828800" algn="l" defTabSz="831850" rtl="0" fontAlgn="base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9pPr>
    </p:titleStyle>
    <p:bodyStyle>
      <a:lvl1pPr marL="325438" indent="-325438" algn="l" defTabSz="831850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005CA1"/>
        </a:buClr>
        <a:buFont typeface="Wingdings 2" pitchFamily="18" charset="2"/>
        <a:buChar char=""/>
        <a:defRPr sz="1600">
          <a:solidFill>
            <a:srgbClr val="3A4144"/>
          </a:solidFill>
          <a:latin typeface="+mn-lt"/>
          <a:ea typeface="+mn-ea"/>
          <a:cs typeface="+mn-cs"/>
        </a:defRPr>
      </a:lvl1pPr>
      <a:lvl2pPr marL="654050" indent="-166688" algn="l" defTabSz="831850" rtl="0" eaLnBrk="0" fontAlgn="base" hangingPunct="0">
        <a:lnSpc>
          <a:spcPct val="95000"/>
        </a:lnSpc>
        <a:spcBef>
          <a:spcPct val="25000"/>
        </a:spcBef>
        <a:spcAft>
          <a:spcPct val="10000"/>
        </a:spcAft>
        <a:buClr>
          <a:srgbClr val="005CA1"/>
        </a:buClr>
        <a:buFont typeface="Franklin Gothic Medium" pitchFamily="34" charset="0"/>
        <a:buChar char="○"/>
        <a:defRPr sz="1400">
          <a:solidFill>
            <a:srgbClr val="3A4144"/>
          </a:solidFill>
          <a:latin typeface="+mn-lt"/>
        </a:defRPr>
      </a:lvl2pPr>
      <a:lvl3pPr marL="977900" indent="-161925" algn="l" defTabSz="831850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Franklin Gothic Medium" pitchFamily="34" charset="0"/>
        <a:buChar char="−"/>
        <a:defRPr sz="1400">
          <a:solidFill>
            <a:srgbClr val="3A4144"/>
          </a:solidFill>
          <a:latin typeface="+mn-lt"/>
        </a:defRPr>
      </a:lvl3pPr>
      <a:lvl4pPr marL="1303338" indent="-160338" algn="l" defTabSz="831850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Franklin Gothic Medium" pitchFamily="34" charset="0"/>
        <a:buChar char="−"/>
        <a:defRPr sz="1100">
          <a:solidFill>
            <a:srgbClr val="3A4144"/>
          </a:solidFill>
          <a:latin typeface="+mn-lt"/>
        </a:defRPr>
      </a:lvl4pPr>
      <a:lvl5pPr marL="2371725" indent="-204788" algn="l" defTabSz="831850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828925" indent="-204788" algn="l" defTabSz="831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3286125" indent="-204788" algn="l" defTabSz="831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743325" indent="-204788" algn="l" defTabSz="831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4200525" indent="-204788" algn="l" defTabSz="831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 userDrawn="1"/>
        </p:nvGrpSpPr>
        <p:grpSpPr bwMode="auto">
          <a:xfrm>
            <a:off x="0" y="131763"/>
            <a:ext cx="9144000" cy="6732587"/>
            <a:chOff x="0" y="79"/>
            <a:chExt cx="6240" cy="4241"/>
          </a:xfrm>
        </p:grpSpPr>
        <p:sp>
          <p:nvSpPr>
            <p:cNvPr id="159747" name="Rectangle 3" descr="Широкий диагональный 1"/>
            <p:cNvSpPr>
              <a:spLocks noChangeArrowheads="1"/>
            </p:cNvSpPr>
            <p:nvPr userDrawn="1"/>
          </p:nvSpPr>
          <p:spPr bwMode="auto">
            <a:xfrm>
              <a:off x="0" y="4139"/>
              <a:ext cx="6240" cy="181"/>
            </a:xfrm>
            <a:prstGeom prst="rect">
              <a:avLst/>
            </a:prstGeom>
            <a:pattFill prst="wdDnDiag">
              <a:fgClr>
                <a:srgbClr val="75848B"/>
              </a:fgClr>
              <a:bgClr>
                <a:srgbClr val="5D696F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9748" name="Line 4"/>
            <p:cNvSpPr>
              <a:spLocks noChangeShapeType="1"/>
            </p:cNvSpPr>
            <p:nvPr userDrawn="1"/>
          </p:nvSpPr>
          <p:spPr bwMode="auto">
            <a:xfrm flipV="1">
              <a:off x="0" y="808"/>
              <a:ext cx="5433" cy="0"/>
            </a:xfrm>
            <a:prstGeom prst="line">
              <a:avLst/>
            </a:prstGeom>
            <a:noFill/>
            <a:ln w="50800" cmpd="dbl">
              <a:solidFill>
                <a:srgbClr val="75848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9749" name="Line 5"/>
            <p:cNvSpPr>
              <a:spLocks noChangeShapeType="1"/>
            </p:cNvSpPr>
            <p:nvPr userDrawn="1"/>
          </p:nvSpPr>
          <p:spPr bwMode="auto">
            <a:xfrm>
              <a:off x="0" y="4110"/>
              <a:ext cx="6240" cy="0"/>
            </a:xfrm>
            <a:prstGeom prst="line">
              <a:avLst/>
            </a:prstGeom>
            <a:noFill/>
            <a:ln w="50800" cmpd="dbl">
              <a:solidFill>
                <a:srgbClr val="75848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pic>
          <p:nvPicPr>
            <p:cNvPr id="53259" name="Picture 6" descr="logo rus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24" y="79"/>
              <a:ext cx="609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9751" name="Rectangle 7"/>
          <p:cNvSpPr>
            <a:spLocks noChangeArrowheads="1"/>
          </p:cNvSpPr>
          <p:nvPr userDrawn="1"/>
        </p:nvSpPr>
        <p:spPr bwMode="auto">
          <a:xfrm>
            <a:off x="8748713" y="6621463"/>
            <a:ext cx="35242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055" tIns="9809" rIns="83055" bIns="9809">
            <a:spAutoFit/>
          </a:bodyPr>
          <a:lstStyle/>
          <a:p>
            <a:pPr defTabSz="831850">
              <a:defRPr/>
            </a:pPr>
            <a:fld id="{F5D96AD2-C9B2-4EC7-9AAC-FFDEBB2ADD1D}" type="slidenum">
              <a:rPr lang="ru-RU" sz="900" b="0">
                <a:solidFill>
                  <a:schemeClr val="bg1"/>
                </a:solidFill>
                <a:latin typeface="Franklin Gothic Medium" pitchFamily="34" charset="0"/>
                <a:cs typeface="+mn-cs"/>
              </a:rPr>
              <a:pPr defTabSz="831850">
                <a:defRPr/>
              </a:pPr>
              <a:t>‹#›</a:t>
            </a:fld>
            <a:endParaRPr lang="ru-RU" sz="900" b="0">
              <a:solidFill>
                <a:schemeClr val="bg1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159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86538"/>
            <a:ext cx="72024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055" tIns="41529" rIns="83055" bIns="41529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bg1"/>
                </a:solidFill>
                <a:latin typeface="Franklin Gothic Medium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17525" y="92075"/>
            <a:ext cx="74437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055" tIns="65396" rIns="83055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слайда</a:t>
            </a:r>
          </a:p>
        </p:txBody>
      </p:sp>
      <p:sp>
        <p:nvSpPr>
          <p:cNvPr id="532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5" y="1482725"/>
            <a:ext cx="7443788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055" tIns="41529" rIns="83055" bIns="415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pic>
        <p:nvPicPr>
          <p:cNvPr id="53255" name="Picture 11" descr="папки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57150"/>
            <a:ext cx="468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4" r:id="rId2"/>
    <p:sldLayoutId id="2147483713" r:id="rId3"/>
    <p:sldLayoutId id="2147483712" r:id="rId4"/>
    <p:sldLayoutId id="2147483711" r:id="rId5"/>
    <p:sldLayoutId id="2147483710" r:id="rId6"/>
    <p:sldLayoutId id="2147483709" r:id="rId7"/>
    <p:sldLayoutId id="2147483708" r:id="rId8"/>
    <p:sldLayoutId id="2147483707" r:id="rId9"/>
    <p:sldLayoutId id="2147483706" r:id="rId10"/>
    <p:sldLayoutId id="2147483705" r:id="rId11"/>
  </p:sldLayoutIdLst>
  <p:txStyles>
    <p:titleStyle>
      <a:lvl1pPr algn="l" defTabSz="831850" rtl="0" eaLnBrk="0" fontAlgn="base" hangingPunct="0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+mj-lt"/>
          <a:ea typeface="+mj-ea"/>
          <a:cs typeface="+mj-cs"/>
        </a:defRPr>
      </a:lvl1pPr>
      <a:lvl2pPr algn="l" defTabSz="831850" rtl="0" eaLnBrk="0" fontAlgn="base" hangingPunct="0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2pPr>
      <a:lvl3pPr algn="l" defTabSz="831850" rtl="0" eaLnBrk="0" fontAlgn="base" hangingPunct="0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3pPr>
      <a:lvl4pPr algn="l" defTabSz="831850" rtl="0" eaLnBrk="0" fontAlgn="base" hangingPunct="0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4pPr>
      <a:lvl5pPr algn="l" defTabSz="831850" rtl="0" eaLnBrk="0" fontAlgn="base" hangingPunct="0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5pPr>
      <a:lvl6pPr marL="457200" algn="l" defTabSz="831850" rtl="0" fontAlgn="base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6pPr>
      <a:lvl7pPr marL="914400" algn="l" defTabSz="831850" rtl="0" fontAlgn="base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7pPr>
      <a:lvl8pPr marL="1371600" algn="l" defTabSz="831850" rtl="0" fontAlgn="base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8pPr>
      <a:lvl9pPr marL="1828800" algn="l" defTabSz="831850" rtl="0" fontAlgn="base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9pPr>
    </p:titleStyle>
    <p:bodyStyle>
      <a:lvl1pPr marL="325438" indent="-325438" algn="l" defTabSz="831850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005CA1"/>
        </a:buClr>
        <a:buFont typeface="Wingdings 2" pitchFamily="18" charset="2"/>
        <a:buChar char=""/>
        <a:defRPr sz="1600">
          <a:solidFill>
            <a:srgbClr val="3A4144"/>
          </a:solidFill>
          <a:latin typeface="+mn-lt"/>
          <a:ea typeface="+mn-ea"/>
          <a:cs typeface="+mn-cs"/>
        </a:defRPr>
      </a:lvl1pPr>
      <a:lvl2pPr marL="654050" indent="-166688" algn="l" defTabSz="831850" rtl="0" eaLnBrk="0" fontAlgn="base" hangingPunct="0">
        <a:lnSpc>
          <a:spcPct val="95000"/>
        </a:lnSpc>
        <a:spcBef>
          <a:spcPct val="25000"/>
        </a:spcBef>
        <a:spcAft>
          <a:spcPct val="10000"/>
        </a:spcAft>
        <a:buClr>
          <a:srgbClr val="005CA1"/>
        </a:buClr>
        <a:buFont typeface="Franklin Gothic Medium" pitchFamily="34" charset="0"/>
        <a:buChar char="○"/>
        <a:defRPr sz="1400">
          <a:solidFill>
            <a:srgbClr val="3A4144"/>
          </a:solidFill>
          <a:latin typeface="+mn-lt"/>
        </a:defRPr>
      </a:lvl2pPr>
      <a:lvl3pPr marL="977900" indent="-161925" algn="l" defTabSz="831850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3A4144"/>
        </a:buClr>
        <a:buFont typeface="Franklin Gothic Medium" pitchFamily="34" charset="0"/>
        <a:buChar char="−"/>
        <a:defRPr sz="1400">
          <a:solidFill>
            <a:srgbClr val="3A4144"/>
          </a:solidFill>
          <a:latin typeface="+mn-lt"/>
        </a:defRPr>
      </a:lvl3pPr>
      <a:lvl4pPr marL="1303338" indent="-160338" algn="l" defTabSz="831850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3A4144"/>
        </a:buClr>
        <a:buFont typeface="Franklin Gothic Medium" pitchFamily="34" charset="0"/>
        <a:buChar char="−"/>
        <a:defRPr sz="1100">
          <a:solidFill>
            <a:srgbClr val="3A4144"/>
          </a:solidFill>
          <a:latin typeface="+mn-lt"/>
        </a:defRPr>
      </a:lvl4pPr>
      <a:lvl5pPr marL="2371725" indent="-204788" algn="l" defTabSz="831850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828925" indent="-204788" algn="l" defTabSz="831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3286125" indent="-204788" algn="l" defTabSz="831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743325" indent="-204788" algn="l" defTabSz="831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4200525" indent="-204788" algn="l" defTabSz="831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 userDrawn="1"/>
        </p:nvGrpSpPr>
        <p:grpSpPr bwMode="auto">
          <a:xfrm>
            <a:off x="0" y="131763"/>
            <a:ext cx="9144000" cy="6732587"/>
            <a:chOff x="0" y="79"/>
            <a:chExt cx="6240" cy="4241"/>
          </a:xfrm>
        </p:grpSpPr>
        <p:sp>
          <p:nvSpPr>
            <p:cNvPr id="160771" name="Rectangle 3" descr="Широкий диагональный 1"/>
            <p:cNvSpPr>
              <a:spLocks noChangeArrowheads="1"/>
            </p:cNvSpPr>
            <p:nvPr userDrawn="1"/>
          </p:nvSpPr>
          <p:spPr bwMode="auto">
            <a:xfrm>
              <a:off x="0" y="4139"/>
              <a:ext cx="6240" cy="181"/>
            </a:xfrm>
            <a:prstGeom prst="rect">
              <a:avLst/>
            </a:prstGeom>
            <a:pattFill prst="wdDnDiag">
              <a:fgClr>
                <a:srgbClr val="75848B"/>
              </a:fgClr>
              <a:bgClr>
                <a:srgbClr val="5D696F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0772" name="Line 4"/>
            <p:cNvSpPr>
              <a:spLocks noChangeShapeType="1"/>
            </p:cNvSpPr>
            <p:nvPr userDrawn="1"/>
          </p:nvSpPr>
          <p:spPr bwMode="auto">
            <a:xfrm flipV="1">
              <a:off x="0" y="808"/>
              <a:ext cx="5433" cy="0"/>
            </a:xfrm>
            <a:prstGeom prst="line">
              <a:avLst/>
            </a:prstGeom>
            <a:noFill/>
            <a:ln w="50800" cmpd="dbl">
              <a:solidFill>
                <a:srgbClr val="75848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0773" name="Line 5"/>
            <p:cNvSpPr>
              <a:spLocks noChangeShapeType="1"/>
            </p:cNvSpPr>
            <p:nvPr userDrawn="1"/>
          </p:nvSpPr>
          <p:spPr bwMode="auto">
            <a:xfrm>
              <a:off x="0" y="4110"/>
              <a:ext cx="6240" cy="0"/>
            </a:xfrm>
            <a:prstGeom prst="line">
              <a:avLst/>
            </a:prstGeom>
            <a:noFill/>
            <a:ln w="50800" cmpd="dbl">
              <a:solidFill>
                <a:srgbClr val="75848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pic>
          <p:nvPicPr>
            <p:cNvPr id="65547" name="Picture 6" descr="logo rus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24" y="79"/>
              <a:ext cx="609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0775" name="Rectangle 7"/>
          <p:cNvSpPr>
            <a:spLocks noChangeArrowheads="1"/>
          </p:cNvSpPr>
          <p:nvPr userDrawn="1"/>
        </p:nvSpPr>
        <p:spPr bwMode="auto">
          <a:xfrm>
            <a:off x="8748713" y="6621463"/>
            <a:ext cx="35242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040" tIns="9807" rIns="83040" bIns="9807">
            <a:spAutoFit/>
          </a:bodyPr>
          <a:lstStyle/>
          <a:p>
            <a:pPr defTabSz="831850">
              <a:defRPr/>
            </a:pPr>
            <a:fld id="{6160B79D-15BA-4C19-A8A4-8F4ADAD7D4F7}" type="slidenum">
              <a:rPr lang="ru-RU" sz="900" b="0">
                <a:solidFill>
                  <a:schemeClr val="bg1"/>
                </a:solidFill>
                <a:latin typeface="Franklin Gothic Medium" pitchFamily="34" charset="0"/>
                <a:cs typeface="+mn-cs"/>
              </a:rPr>
              <a:pPr defTabSz="831850">
                <a:defRPr/>
              </a:pPr>
              <a:t>‹#›</a:t>
            </a:fld>
            <a:endParaRPr lang="ru-RU" sz="900" b="0">
              <a:solidFill>
                <a:schemeClr val="bg1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1607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86538"/>
            <a:ext cx="72024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040" tIns="41522" rIns="83040" bIns="41522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bg1"/>
                </a:solidFill>
                <a:latin typeface="Franklin Gothic Medium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17525" y="92075"/>
            <a:ext cx="74437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040" tIns="65384" rIns="830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слайда</a:t>
            </a:r>
          </a:p>
        </p:txBody>
      </p:sp>
      <p:sp>
        <p:nvSpPr>
          <p:cNvPr id="6554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5" y="1482725"/>
            <a:ext cx="7443788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040" tIns="41522" rIns="83040" bIns="41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pic>
        <p:nvPicPr>
          <p:cNvPr id="65543" name="Picture 11" descr="монеты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34925"/>
            <a:ext cx="466725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  <p:sldLayoutId id="2147483724" r:id="rId3"/>
    <p:sldLayoutId id="2147483723" r:id="rId4"/>
    <p:sldLayoutId id="2147483722" r:id="rId5"/>
    <p:sldLayoutId id="2147483721" r:id="rId6"/>
    <p:sldLayoutId id="2147483720" r:id="rId7"/>
    <p:sldLayoutId id="2147483719" r:id="rId8"/>
    <p:sldLayoutId id="2147483718" r:id="rId9"/>
    <p:sldLayoutId id="2147483717" r:id="rId10"/>
    <p:sldLayoutId id="2147483716" r:id="rId11"/>
  </p:sldLayoutIdLst>
  <p:txStyles>
    <p:titleStyle>
      <a:lvl1pPr algn="l" defTabSz="831850" rtl="0" eaLnBrk="0" fontAlgn="base" hangingPunct="0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+mj-lt"/>
          <a:ea typeface="+mj-ea"/>
          <a:cs typeface="+mj-cs"/>
        </a:defRPr>
      </a:lvl1pPr>
      <a:lvl2pPr algn="l" defTabSz="831850" rtl="0" eaLnBrk="0" fontAlgn="base" hangingPunct="0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2pPr>
      <a:lvl3pPr algn="l" defTabSz="831850" rtl="0" eaLnBrk="0" fontAlgn="base" hangingPunct="0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3pPr>
      <a:lvl4pPr algn="l" defTabSz="831850" rtl="0" eaLnBrk="0" fontAlgn="base" hangingPunct="0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4pPr>
      <a:lvl5pPr algn="l" defTabSz="831850" rtl="0" eaLnBrk="0" fontAlgn="base" hangingPunct="0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5pPr>
      <a:lvl6pPr marL="457200" algn="l" defTabSz="831850" rtl="0" fontAlgn="base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6pPr>
      <a:lvl7pPr marL="914400" algn="l" defTabSz="831850" rtl="0" fontAlgn="base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7pPr>
      <a:lvl8pPr marL="1371600" algn="l" defTabSz="831850" rtl="0" fontAlgn="base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8pPr>
      <a:lvl9pPr marL="1828800" algn="l" defTabSz="831850" rtl="0" fontAlgn="base">
        <a:spcBef>
          <a:spcPct val="0"/>
        </a:spcBef>
        <a:spcAft>
          <a:spcPct val="0"/>
        </a:spcAft>
        <a:defRPr sz="2900">
          <a:solidFill>
            <a:srgbClr val="005CA1"/>
          </a:solidFill>
          <a:latin typeface="Franklin Gothic Medium" pitchFamily="34" charset="0"/>
        </a:defRPr>
      </a:lvl9pPr>
    </p:titleStyle>
    <p:bodyStyle>
      <a:lvl1pPr marL="325438" indent="-325438" algn="l" defTabSz="831850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005CA1"/>
        </a:buClr>
        <a:buFont typeface="Wingdings 2" pitchFamily="18" charset="2"/>
        <a:buChar char=""/>
        <a:defRPr sz="1600">
          <a:solidFill>
            <a:srgbClr val="3A4144"/>
          </a:solidFill>
          <a:latin typeface="+mn-lt"/>
          <a:ea typeface="+mn-ea"/>
          <a:cs typeface="+mn-cs"/>
        </a:defRPr>
      </a:lvl1pPr>
      <a:lvl2pPr marL="654050" indent="-166688" algn="l" defTabSz="831850" rtl="0" eaLnBrk="0" fontAlgn="base" hangingPunct="0">
        <a:lnSpc>
          <a:spcPct val="95000"/>
        </a:lnSpc>
        <a:spcBef>
          <a:spcPct val="25000"/>
        </a:spcBef>
        <a:spcAft>
          <a:spcPct val="10000"/>
        </a:spcAft>
        <a:buClr>
          <a:srgbClr val="005CA1"/>
        </a:buClr>
        <a:buFont typeface="Franklin Gothic Medium" pitchFamily="34" charset="0"/>
        <a:buChar char="○"/>
        <a:defRPr sz="1400">
          <a:solidFill>
            <a:srgbClr val="3A4144"/>
          </a:solidFill>
          <a:latin typeface="+mn-lt"/>
        </a:defRPr>
      </a:lvl2pPr>
      <a:lvl3pPr marL="977900" indent="-161925" algn="l" defTabSz="831850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3A4144"/>
        </a:buClr>
        <a:buFont typeface="Franklin Gothic Medium" pitchFamily="34" charset="0"/>
        <a:buChar char="−"/>
        <a:defRPr sz="1400">
          <a:solidFill>
            <a:srgbClr val="3A4144"/>
          </a:solidFill>
          <a:latin typeface="+mn-lt"/>
        </a:defRPr>
      </a:lvl3pPr>
      <a:lvl4pPr marL="1303338" indent="-160338" algn="l" defTabSz="831850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3A4144"/>
        </a:buClr>
        <a:buFont typeface="Franklin Gothic Medium" pitchFamily="34" charset="0"/>
        <a:buChar char="−"/>
        <a:defRPr sz="1100">
          <a:solidFill>
            <a:srgbClr val="3A4144"/>
          </a:solidFill>
          <a:latin typeface="+mn-lt"/>
        </a:defRPr>
      </a:lvl4pPr>
      <a:lvl5pPr marL="2371725" indent="-204788" algn="l" defTabSz="831850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828925" indent="-204788" algn="l" defTabSz="831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3286125" indent="-204788" algn="l" defTabSz="831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743325" indent="-204788" algn="l" defTabSz="831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4200525" indent="-204788" algn="l" defTabSz="831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 descr="Широкий диагональный 1"/>
          <p:cNvSpPr>
            <a:spLocks noChangeArrowheads="1"/>
          </p:cNvSpPr>
          <p:nvPr userDrawn="1"/>
        </p:nvSpPr>
        <p:spPr bwMode="auto">
          <a:xfrm>
            <a:off x="0" y="6577013"/>
            <a:ext cx="9144000" cy="287337"/>
          </a:xfrm>
          <a:prstGeom prst="rect">
            <a:avLst/>
          </a:prstGeom>
          <a:pattFill prst="wdDnDiag">
            <a:fgClr>
              <a:srgbClr val="75848B"/>
            </a:fgClr>
            <a:bgClr>
              <a:srgbClr val="5D696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61795" name="Line 3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50800" cmpd="dbl">
            <a:solidFill>
              <a:srgbClr val="75848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77828" name="Picture 4" descr="logo rus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975100" y="603250"/>
            <a:ext cx="11811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14475" y="2995613"/>
            <a:ext cx="60452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026" tIns="65373" rIns="83026" bIns="3268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слайда</a:t>
            </a:r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1544638" y="4221163"/>
            <a:ext cx="60483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026" tIns="41515" rIns="83026" bIns="41515" anchor="b"/>
          <a:lstStyle/>
          <a:p>
            <a:pPr marL="325438" indent="-325438" algn="ctr" defTabSz="831850">
              <a:lnSpc>
                <a:spcPct val="95000"/>
              </a:lnSpc>
              <a:spcBef>
                <a:spcPct val="25000"/>
              </a:spcBef>
              <a:buClr>
                <a:srgbClr val="005CA1"/>
              </a:buClr>
              <a:buFont typeface="Wingdings 2" pitchFamily="18" charset="2"/>
              <a:buNone/>
              <a:defRPr/>
            </a:pPr>
            <a:r>
              <a:rPr lang="ru-RU" sz="1200" b="0">
                <a:solidFill>
                  <a:srgbClr val="3A4144"/>
                </a:solidFill>
                <a:latin typeface="Franklin Gothic Medium" pitchFamily="34" charset="0"/>
                <a:cs typeface="+mn-cs"/>
              </a:rPr>
              <a:t>Альянс компетенций «Парк активных молекул»</a:t>
            </a:r>
          </a:p>
          <a:p>
            <a:pPr marL="325438" indent="-325438" algn="ctr" defTabSz="831850">
              <a:lnSpc>
                <a:spcPct val="95000"/>
              </a:lnSpc>
              <a:spcBef>
                <a:spcPct val="25000"/>
              </a:spcBef>
              <a:buClr>
                <a:srgbClr val="005CA1"/>
              </a:buClr>
              <a:buFont typeface="Wingdings 2" pitchFamily="18" charset="2"/>
              <a:buNone/>
              <a:defRPr/>
            </a:pPr>
            <a:r>
              <a:rPr lang="ru-RU" sz="1200" b="0">
                <a:solidFill>
                  <a:srgbClr val="3A4144"/>
                </a:solidFill>
                <a:latin typeface="Franklin Gothic Medium" pitchFamily="34" charset="0"/>
                <a:cs typeface="+mn-cs"/>
              </a:rPr>
              <a:t>Инновационная биофармацевтика</a:t>
            </a:r>
          </a:p>
        </p:txBody>
      </p:sp>
      <p:sp>
        <p:nvSpPr>
          <p:cNvPr id="161799" name="Rectangle 7"/>
          <p:cNvSpPr>
            <a:spLocks noChangeArrowheads="1"/>
          </p:cNvSpPr>
          <p:nvPr userDrawn="1"/>
        </p:nvSpPr>
        <p:spPr bwMode="auto">
          <a:xfrm>
            <a:off x="1516063" y="4868863"/>
            <a:ext cx="611346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026" tIns="41515" rIns="83026" bIns="41515">
            <a:spAutoFit/>
          </a:bodyPr>
          <a:lstStyle/>
          <a:p>
            <a:pPr algn="ctr" defTabSz="831850">
              <a:lnSpc>
                <a:spcPct val="95000"/>
              </a:lnSpc>
              <a:spcBef>
                <a:spcPct val="25000"/>
              </a:spcBef>
              <a:buClr>
                <a:srgbClr val="005CA1"/>
              </a:buClr>
              <a:buFont typeface="Wingdings 2" pitchFamily="18" charset="2"/>
              <a:buNone/>
              <a:defRPr/>
            </a:pPr>
            <a:r>
              <a:rPr lang="ru-RU" sz="1200" b="0">
                <a:solidFill>
                  <a:srgbClr val="3A4144"/>
                </a:solidFill>
                <a:latin typeface="Franklin Gothic Medium" pitchFamily="34" charset="0"/>
                <a:cs typeface="+mn-cs"/>
              </a:rPr>
              <a:t>Россия, </a:t>
            </a:r>
            <a:r>
              <a:rPr lang="en-US" sz="1200" b="0">
                <a:solidFill>
                  <a:srgbClr val="3A4144"/>
                </a:solidFill>
                <a:latin typeface="Franklin Gothic Medium" pitchFamily="34" charset="0"/>
                <a:cs typeface="+mn-cs"/>
              </a:rPr>
              <a:t>249031, </a:t>
            </a:r>
            <a:r>
              <a:rPr lang="ru-RU" sz="1200" b="0">
                <a:solidFill>
                  <a:srgbClr val="3A4144"/>
                </a:solidFill>
                <a:latin typeface="Franklin Gothic Medium" pitchFamily="34" charset="0"/>
                <a:cs typeface="+mn-cs"/>
              </a:rPr>
              <a:t>Калужская область</a:t>
            </a:r>
          </a:p>
          <a:p>
            <a:pPr algn="ctr" defTabSz="831850">
              <a:lnSpc>
                <a:spcPct val="95000"/>
              </a:lnSpc>
              <a:spcBef>
                <a:spcPct val="25000"/>
              </a:spcBef>
              <a:buClr>
                <a:srgbClr val="005CA1"/>
              </a:buClr>
              <a:buFont typeface="Wingdings 2" pitchFamily="18" charset="2"/>
              <a:buNone/>
              <a:defRPr/>
            </a:pPr>
            <a:r>
              <a:rPr lang="ru-RU" sz="1200" b="0">
                <a:solidFill>
                  <a:srgbClr val="3A4144"/>
                </a:solidFill>
                <a:latin typeface="Franklin Gothic Medium" pitchFamily="34" charset="0"/>
                <a:cs typeface="+mn-cs"/>
              </a:rPr>
              <a:t>город Обнинск, Киевское шоссе, дом 3</a:t>
            </a:r>
          </a:p>
          <a:p>
            <a:pPr algn="ctr" defTabSz="831850">
              <a:lnSpc>
                <a:spcPct val="95000"/>
              </a:lnSpc>
              <a:spcBef>
                <a:spcPct val="25000"/>
              </a:spcBef>
              <a:buClr>
                <a:srgbClr val="005CA1"/>
              </a:buClr>
              <a:buFont typeface="Wingdings 2" pitchFamily="18" charset="2"/>
              <a:buNone/>
              <a:defRPr/>
            </a:pPr>
            <a:r>
              <a:rPr lang="ru-RU" sz="1200" b="0">
                <a:solidFill>
                  <a:srgbClr val="3A4144"/>
                </a:solidFill>
                <a:latin typeface="Franklin Gothic Medium" pitchFamily="34" charset="0"/>
                <a:cs typeface="+mn-cs"/>
              </a:rPr>
              <a:t>Тел./факс</a:t>
            </a:r>
            <a:r>
              <a:rPr lang="en-US" sz="1200" b="0">
                <a:solidFill>
                  <a:srgbClr val="3A4144"/>
                </a:solidFill>
                <a:latin typeface="Franklin Gothic Medium" pitchFamily="34" charset="0"/>
                <a:cs typeface="+mn-cs"/>
              </a:rPr>
              <a:t> </a:t>
            </a:r>
            <a:r>
              <a:rPr lang="ru-RU" sz="1200" b="0">
                <a:solidFill>
                  <a:srgbClr val="3A4144"/>
                </a:solidFill>
                <a:latin typeface="Franklin Gothic Medium" pitchFamily="34" charset="0"/>
                <a:cs typeface="+mn-cs"/>
              </a:rPr>
              <a:t>(</a:t>
            </a:r>
            <a:r>
              <a:rPr lang="en-US" sz="1200" b="0">
                <a:solidFill>
                  <a:srgbClr val="3A4144"/>
                </a:solidFill>
                <a:latin typeface="Franklin Gothic Medium" pitchFamily="34" charset="0"/>
                <a:cs typeface="+mn-cs"/>
              </a:rPr>
              <a:t>484 39</a:t>
            </a:r>
            <a:r>
              <a:rPr lang="ru-RU" sz="1200" b="0">
                <a:solidFill>
                  <a:srgbClr val="3A4144"/>
                </a:solidFill>
                <a:latin typeface="Franklin Gothic Medium" pitchFamily="34" charset="0"/>
                <a:cs typeface="+mn-cs"/>
              </a:rPr>
              <a:t>)</a:t>
            </a:r>
            <a:r>
              <a:rPr lang="en-US" sz="1200" b="0">
                <a:solidFill>
                  <a:srgbClr val="3A4144"/>
                </a:solidFill>
                <a:latin typeface="Franklin Gothic Medium" pitchFamily="34" charset="0"/>
                <a:cs typeface="+mn-cs"/>
              </a:rPr>
              <a:t> 65 8 79, (495) 956-07-54 </a:t>
            </a:r>
          </a:p>
          <a:p>
            <a:pPr algn="ctr" defTabSz="831850">
              <a:lnSpc>
                <a:spcPct val="95000"/>
              </a:lnSpc>
              <a:spcBef>
                <a:spcPct val="25000"/>
              </a:spcBef>
              <a:buClr>
                <a:srgbClr val="005CA1"/>
              </a:buClr>
              <a:buFont typeface="Wingdings 2" pitchFamily="18" charset="2"/>
              <a:buNone/>
              <a:defRPr/>
            </a:pPr>
            <a:r>
              <a:rPr lang="en-US" sz="1200" b="0">
                <a:solidFill>
                  <a:srgbClr val="3A4144"/>
                </a:solidFill>
                <a:latin typeface="Franklin Gothic Medium" pitchFamily="34" charset="0"/>
                <a:cs typeface="+mn-cs"/>
              </a:rPr>
              <a:t>e-mail: office@pam-alliance.ru</a:t>
            </a:r>
            <a:endParaRPr lang="ru-RU" sz="1200" b="0">
              <a:solidFill>
                <a:srgbClr val="3A4144"/>
              </a:solidFill>
              <a:latin typeface="Franklin Gothic Medium" pitchFamily="34" charset="0"/>
              <a:cs typeface="+mn-cs"/>
            </a:endParaRPr>
          </a:p>
          <a:p>
            <a:pPr algn="ctr" defTabSz="831850">
              <a:lnSpc>
                <a:spcPct val="95000"/>
              </a:lnSpc>
              <a:spcBef>
                <a:spcPct val="25000"/>
              </a:spcBef>
              <a:buClr>
                <a:srgbClr val="005CA1"/>
              </a:buClr>
              <a:buFont typeface="Wingdings 2" pitchFamily="18" charset="2"/>
              <a:buNone/>
              <a:defRPr/>
            </a:pPr>
            <a:r>
              <a:rPr lang="en-US" sz="1200" b="0">
                <a:solidFill>
                  <a:srgbClr val="3A4144"/>
                </a:solidFill>
                <a:latin typeface="Franklin Gothic Medium" pitchFamily="34" charset="0"/>
                <a:cs typeface="+mn-cs"/>
              </a:rPr>
              <a:t>www. pam-alliance.ru</a:t>
            </a:r>
            <a:endParaRPr lang="ru-RU" sz="1200" b="0">
              <a:solidFill>
                <a:srgbClr val="3A4144"/>
              </a:solidFill>
              <a:latin typeface="Franklin Gothic Medium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6" r:id="rId2"/>
    <p:sldLayoutId id="2147483735" r:id="rId3"/>
    <p:sldLayoutId id="2147483734" r:id="rId4"/>
    <p:sldLayoutId id="2147483733" r:id="rId5"/>
    <p:sldLayoutId id="2147483732" r:id="rId6"/>
    <p:sldLayoutId id="2147483731" r:id="rId7"/>
    <p:sldLayoutId id="2147483730" r:id="rId8"/>
    <p:sldLayoutId id="2147483729" r:id="rId9"/>
    <p:sldLayoutId id="2147483728" r:id="rId10"/>
    <p:sldLayoutId id="2147483727" r:id="rId11"/>
  </p:sldLayoutIdLst>
  <p:txStyles>
    <p:titleStyle>
      <a:lvl1pPr algn="ctr" defTabSz="831850" rtl="0" eaLnBrk="0" fontAlgn="base" hangingPunct="0">
        <a:spcBef>
          <a:spcPct val="0"/>
        </a:spcBef>
        <a:spcAft>
          <a:spcPct val="0"/>
        </a:spcAft>
        <a:defRPr sz="2600">
          <a:solidFill>
            <a:srgbClr val="005CA1"/>
          </a:solidFill>
          <a:latin typeface="+mj-lt"/>
          <a:ea typeface="+mj-ea"/>
          <a:cs typeface="+mj-cs"/>
        </a:defRPr>
      </a:lvl1pPr>
      <a:lvl2pPr algn="ctr" defTabSz="831850" rtl="0" eaLnBrk="0" fontAlgn="base" hangingPunct="0">
        <a:spcBef>
          <a:spcPct val="0"/>
        </a:spcBef>
        <a:spcAft>
          <a:spcPct val="0"/>
        </a:spcAft>
        <a:defRPr sz="2600">
          <a:solidFill>
            <a:srgbClr val="005CA1"/>
          </a:solidFill>
          <a:latin typeface="Franklin Gothic Medium" pitchFamily="34" charset="0"/>
        </a:defRPr>
      </a:lvl2pPr>
      <a:lvl3pPr algn="ctr" defTabSz="831850" rtl="0" eaLnBrk="0" fontAlgn="base" hangingPunct="0">
        <a:spcBef>
          <a:spcPct val="0"/>
        </a:spcBef>
        <a:spcAft>
          <a:spcPct val="0"/>
        </a:spcAft>
        <a:defRPr sz="2600">
          <a:solidFill>
            <a:srgbClr val="005CA1"/>
          </a:solidFill>
          <a:latin typeface="Franklin Gothic Medium" pitchFamily="34" charset="0"/>
        </a:defRPr>
      </a:lvl3pPr>
      <a:lvl4pPr algn="ctr" defTabSz="831850" rtl="0" eaLnBrk="0" fontAlgn="base" hangingPunct="0">
        <a:spcBef>
          <a:spcPct val="0"/>
        </a:spcBef>
        <a:spcAft>
          <a:spcPct val="0"/>
        </a:spcAft>
        <a:defRPr sz="2600">
          <a:solidFill>
            <a:srgbClr val="005CA1"/>
          </a:solidFill>
          <a:latin typeface="Franklin Gothic Medium" pitchFamily="34" charset="0"/>
        </a:defRPr>
      </a:lvl4pPr>
      <a:lvl5pPr algn="ctr" defTabSz="831850" rtl="0" eaLnBrk="0" fontAlgn="base" hangingPunct="0">
        <a:spcBef>
          <a:spcPct val="0"/>
        </a:spcBef>
        <a:spcAft>
          <a:spcPct val="0"/>
        </a:spcAft>
        <a:defRPr sz="2600">
          <a:solidFill>
            <a:srgbClr val="005CA1"/>
          </a:solidFill>
          <a:latin typeface="Franklin Gothic Medium" pitchFamily="34" charset="0"/>
        </a:defRPr>
      </a:lvl5pPr>
      <a:lvl6pPr marL="457200" algn="ctr" defTabSz="831850" rtl="0" fontAlgn="base">
        <a:spcBef>
          <a:spcPct val="0"/>
        </a:spcBef>
        <a:spcAft>
          <a:spcPct val="0"/>
        </a:spcAft>
        <a:defRPr sz="2600">
          <a:solidFill>
            <a:srgbClr val="005CA1"/>
          </a:solidFill>
          <a:latin typeface="Franklin Gothic Medium" pitchFamily="34" charset="0"/>
        </a:defRPr>
      </a:lvl6pPr>
      <a:lvl7pPr marL="914400" algn="ctr" defTabSz="831850" rtl="0" fontAlgn="base">
        <a:spcBef>
          <a:spcPct val="0"/>
        </a:spcBef>
        <a:spcAft>
          <a:spcPct val="0"/>
        </a:spcAft>
        <a:defRPr sz="2600">
          <a:solidFill>
            <a:srgbClr val="005CA1"/>
          </a:solidFill>
          <a:latin typeface="Franklin Gothic Medium" pitchFamily="34" charset="0"/>
        </a:defRPr>
      </a:lvl7pPr>
      <a:lvl8pPr marL="1371600" algn="ctr" defTabSz="831850" rtl="0" fontAlgn="base">
        <a:spcBef>
          <a:spcPct val="0"/>
        </a:spcBef>
        <a:spcAft>
          <a:spcPct val="0"/>
        </a:spcAft>
        <a:defRPr sz="2600">
          <a:solidFill>
            <a:srgbClr val="005CA1"/>
          </a:solidFill>
          <a:latin typeface="Franklin Gothic Medium" pitchFamily="34" charset="0"/>
        </a:defRPr>
      </a:lvl8pPr>
      <a:lvl9pPr marL="1828800" algn="ctr" defTabSz="831850" rtl="0" fontAlgn="base">
        <a:spcBef>
          <a:spcPct val="0"/>
        </a:spcBef>
        <a:spcAft>
          <a:spcPct val="0"/>
        </a:spcAft>
        <a:defRPr sz="2600">
          <a:solidFill>
            <a:srgbClr val="005CA1"/>
          </a:solidFill>
          <a:latin typeface="Franklin Gothic Medium" pitchFamily="34" charset="0"/>
        </a:defRPr>
      </a:lvl9pPr>
    </p:titleStyle>
    <p:bodyStyle>
      <a:lvl1pPr marL="325438" indent="-325438" algn="ctr" defTabSz="831850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005CA1"/>
        </a:buClr>
        <a:buFont typeface="Wingdings 2" pitchFamily="18" charset="2"/>
        <a:defRPr sz="1200">
          <a:solidFill>
            <a:srgbClr val="3A4144"/>
          </a:solidFill>
          <a:latin typeface="+mn-lt"/>
          <a:ea typeface="+mn-ea"/>
          <a:cs typeface="+mn-cs"/>
        </a:defRPr>
      </a:lvl1pPr>
      <a:lvl2pPr marL="654050" indent="-166688" algn="l" defTabSz="831850" rtl="0" eaLnBrk="0" fontAlgn="base" hangingPunct="0">
        <a:lnSpc>
          <a:spcPct val="95000"/>
        </a:lnSpc>
        <a:spcBef>
          <a:spcPct val="25000"/>
        </a:spcBef>
        <a:spcAft>
          <a:spcPct val="10000"/>
        </a:spcAft>
        <a:buClr>
          <a:srgbClr val="005CA1"/>
        </a:buClr>
        <a:buFont typeface="Franklin Gothic Medium" pitchFamily="34" charset="0"/>
        <a:buChar char="○"/>
        <a:defRPr sz="1700">
          <a:solidFill>
            <a:srgbClr val="3A4144"/>
          </a:solidFill>
          <a:latin typeface="+mn-lt"/>
        </a:defRPr>
      </a:lvl2pPr>
      <a:lvl3pPr marL="977900" indent="-161925" algn="l" defTabSz="831850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3A4144"/>
        </a:buClr>
        <a:buFont typeface="Franklin Gothic Medium" pitchFamily="34" charset="0"/>
        <a:buChar char="−"/>
        <a:defRPr sz="1400">
          <a:solidFill>
            <a:srgbClr val="3A4144"/>
          </a:solidFill>
          <a:latin typeface="+mn-lt"/>
        </a:defRPr>
      </a:lvl3pPr>
      <a:lvl4pPr marL="1303338" indent="-160338" algn="l" defTabSz="831850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3A4144"/>
        </a:buClr>
        <a:buFont typeface="Franklin Gothic Medium" pitchFamily="34" charset="0"/>
        <a:buChar char="−"/>
        <a:defRPr sz="1100">
          <a:solidFill>
            <a:srgbClr val="3A4144"/>
          </a:solidFill>
          <a:latin typeface="+mn-lt"/>
        </a:defRPr>
      </a:lvl4pPr>
      <a:lvl5pPr marL="2371725" indent="-204788" algn="l" defTabSz="831850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828925" indent="-204788" algn="l" defTabSz="831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3286125" indent="-204788" algn="l" defTabSz="831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743325" indent="-204788" algn="l" defTabSz="831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4200525" indent="-204788" algn="l" defTabSz="831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18" Type="http://schemas.openxmlformats.org/officeDocument/2006/relationships/image" Target="../media/image42.jpeg"/><Relationship Id="rId3" Type="http://schemas.openxmlformats.org/officeDocument/2006/relationships/image" Target="../media/image28.png"/><Relationship Id="rId21" Type="http://schemas.openxmlformats.org/officeDocument/2006/relationships/image" Target="../media/image45.pn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17" Type="http://schemas.openxmlformats.org/officeDocument/2006/relationships/image" Target="../media/image41.png"/><Relationship Id="rId2" Type="http://schemas.openxmlformats.org/officeDocument/2006/relationships/image" Target="../media/image27.jpe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5" Type="http://schemas.openxmlformats.org/officeDocument/2006/relationships/image" Target="../media/image39.jpeg"/><Relationship Id="rId23" Type="http://schemas.openxmlformats.org/officeDocument/2006/relationships/image" Target="../media/image47.png"/><Relationship Id="rId10" Type="http://schemas.openxmlformats.org/officeDocument/2006/relationships/image" Target="../media/image35.png"/><Relationship Id="rId19" Type="http://schemas.openxmlformats.org/officeDocument/2006/relationships/image" Target="../media/image43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Relationship Id="rId14" Type="http://schemas.openxmlformats.org/officeDocument/2006/relationships/image" Target="file:///\\Base\&#1054;&#1090;&#1076;&#1077;&#1083;%20&#1085;&#1072;&#1091;&#1095;&#1085;&#1086;-&#1084;&#1077;&#1090;&#1086;&#1076;&#1080;&#1095;&#1077;&#1089;&#1082;&#1086;&#1075;&#1086;%20&#1086;&#1073;&#1077;&#1089;&#1087;&#1077;&#1095;&#1077;&#1085;&#1080;&#1103;\&#1040;&#1083;&#1080;&#1085;&#1072;_&#1054;&#1053;&#1052;&#1054;\&#1042;&#1099;&#1089;&#1090;&#1072;&#1074;&#1082;&#1080;\Mars.files\MarsLogoNew.jpg" TargetMode="External"/><Relationship Id="rId22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20"/>
          <p:cNvSpPr txBox="1">
            <a:spLocks noChangeArrowheads="1"/>
          </p:cNvSpPr>
          <p:nvPr/>
        </p:nvSpPr>
        <p:spPr bwMode="auto">
          <a:xfrm>
            <a:off x="611188" y="3357563"/>
            <a:ext cx="62658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0">
                <a:solidFill>
                  <a:schemeClr val="tx2"/>
                </a:solidFill>
                <a:latin typeface="Franklin Gothic Medium" pitchFamily="34" charset="0"/>
              </a:rPr>
              <a:t>Инвестиционная платформа</a:t>
            </a:r>
          </a:p>
          <a:p>
            <a:r>
              <a:rPr lang="ru-RU" sz="3600" b="0">
                <a:solidFill>
                  <a:schemeClr val="tx2"/>
                </a:solidFill>
                <a:latin typeface="Franklin Gothic Medium" pitchFamily="34" charset="0"/>
              </a:rPr>
              <a:t>Интеллект-Информ-Инвест</a:t>
            </a:r>
          </a:p>
        </p:txBody>
      </p:sp>
      <p:sp>
        <p:nvSpPr>
          <p:cNvPr id="92162" name="Text Box 22"/>
          <p:cNvSpPr txBox="1">
            <a:spLocks noChangeArrowheads="1"/>
          </p:cNvSpPr>
          <p:nvPr/>
        </p:nvSpPr>
        <p:spPr bwMode="auto">
          <a:xfrm>
            <a:off x="581025" y="5384800"/>
            <a:ext cx="252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>
                <a:solidFill>
                  <a:schemeClr val="bg1"/>
                </a:solidFill>
                <a:latin typeface="Franklin Gothic Medium" pitchFamily="34" charset="0"/>
              </a:rPr>
              <a:t>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Альянс компетенций «Парк активных молекул» (АК ПАМ)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6100" y="2168525"/>
            <a:ext cx="5245100" cy="338613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Уникальная партнерская бизнес-модель взаимодействия компетенций «от идеи до рынка»</a:t>
            </a:r>
          </a:p>
          <a:p>
            <a:pPr>
              <a:defRPr/>
            </a:pPr>
            <a:r>
              <a:rPr lang="ru-RU" smtClean="0">
                <a:solidFill>
                  <a:srgbClr val="005CA1"/>
                </a:solidFill>
              </a:rPr>
              <a:t>18-летний </a:t>
            </a:r>
            <a:r>
              <a:rPr lang="ru-RU" dirty="0" smtClean="0">
                <a:solidFill>
                  <a:srgbClr val="005CA1"/>
                </a:solidFill>
              </a:rPr>
              <a:t>опыт работы </a:t>
            </a:r>
            <a:r>
              <a:rPr lang="ru-RU" dirty="0" smtClean="0"/>
              <a:t>по реализации и управлению перспективным портфелем биофармацевтических и медицинских проектов в условиях современной России</a:t>
            </a:r>
          </a:p>
          <a:p>
            <a:pPr>
              <a:defRPr/>
            </a:pPr>
            <a:r>
              <a:rPr lang="ru-RU" dirty="0" smtClean="0"/>
              <a:t>Квалифицированная активная молодая команда специалистов и лучшие ученые-разработчики страны</a:t>
            </a:r>
          </a:p>
          <a:p>
            <a:pPr>
              <a:defRPr/>
            </a:pPr>
            <a:r>
              <a:rPr lang="ru-RU" dirty="0" smtClean="0"/>
              <a:t>Современная </a:t>
            </a:r>
            <a:r>
              <a:rPr lang="ru-RU" dirty="0" smtClean="0">
                <a:solidFill>
                  <a:srgbClr val="005CA1"/>
                </a:solidFill>
              </a:rPr>
              <a:t>производственно-технологическая площадка </a:t>
            </a:r>
            <a:r>
              <a:rPr lang="ru-RU" dirty="0" smtClean="0"/>
              <a:t>с партнерским центром доклинических испытаний и региональным инжиниринговым центром</a:t>
            </a:r>
          </a:p>
          <a:p>
            <a:pPr>
              <a:defRPr/>
            </a:pPr>
            <a:endParaRPr lang="ru-RU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025" y="1371600"/>
            <a:ext cx="8153400" cy="560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25438" indent="-325438" defTabSz="831850" eaLnBrk="0" hangingPunct="0">
              <a:lnSpc>
                <a:spcPct val="95000"/>
              </a:lnSpc>
              <a:spcBef>
                <a:spcPct val="25000"/>
              </a:spcBef>
              <a:buClr>
                <a:srgbClr val="005CA1"/>
              </a:buClr>
              <a:defRPr/>
            </a:pPr>
            <a:r>
              <a:rPr lang="ru-RU" b="0" dirty="0">
                <a:solidFill>
                  <a:srgbClr val="000000"/>
                </a:solidFill>
                <a:latin typeface="+mn-lt"/>
                <a:cs typeface="+mn-cs"/>
              </a:rPr>
              <a:t>АК ПАМ – ассоциация, объединяющая компетенции для реализации проектов в области инновационной </a:t>
            </a:r>
            <a:r>
              <a:rPr lang="ru-RU" b="0" dirty="0" err="1">
                <a:solidFill>
                  <a:srgbClr val="000000"/>
                </a:solidFill>
                <a:latin typeface="+mn-lt"/>
                <a:cs typeface="+mn-cs"/>
              </a:rPr>
              <a:t>биофармацевтики</a:t>
            </a:r>
            <a:r>
              <a:rPr lang="ru-RU" b="0" dirty="0">
                <a:solidFill>
                  <a:srgbClr val="000000"/>
                </a:solidFill>
                <a:latin typeface="+mn-lt"/>
                <a:cs typeface="+mn-cs"/>
              </a:rPr>
              <a:t> на основе партнерства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4575" y="2314575"/>
            <a:ext cx="2466975" cy="30464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  <a:cs typeface="+mn-cs"/>
            </a:endParaRPr>
          </a:p>
          <a:p>
            <a:pPr marL="180975" indent="-180975">
              <a:buFont typeface="Arial" pitchFamily="34" charset="0"/>
              <a:buChar char="•"/>
              <a:tabLst>
                <a:tab pos="180975" algn="l"/>
              </a:tabLst>
              <a:defRPr/>
            </a:pPr>
            <a:r>
              <a:rPr lang="ru-RU" dirty="0">
                <a:solidFill>
                  <a:srgbClr val="005CA1"/>
                </a:solidFill>
                <a:latin typeface="Calibri" pitchFamily="34" charset="0"/>
                <a:cs typeface="+mn-cs"/>
              </a:rPr>
              <a:t>90 штатных специалистов </a:t>
            </a:r>
            <a:r>
              <a:rPr lang="ru-RU" b="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+mn-cs"/>
              </a:rPr>
              <a:t>(22 с ученой степенью) </a:t>
            </a:r>
          </a:p>
          <a:p>
            <a:pPr marL="180975" indent="-180975">
              <a:buFont typeface="Arial" pitchFamily="34" charset="0"/>
              <a:buChar char="•"/>
              <a:tabLst>
                <a:tab pos="180975" algn="l"/>
              </a:tabLst>
              <a:defRPr/>
            </a:pPr>
            <a:r>
              <a:rPr lang="ru-RU" dirty="0">
                <a:solidFill>
                  <a:srgbClr val="005CA1"/>
                </a:solidFill>
                <a:latin typeface="Calibri" pitchFamily="34" charset="0"/>
                <a:cs typeface="+mn-cs"/>
              </a:rPr>
              <a:t>1000 разработчиков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+mn-cs"/>
              </a:rPr>
              <a:t>, </a:t>
            </a:r>
            <a:r>
              <a:rPr lang="ru-RU" b="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+mn-cs"/>
              </a:rPr>
              <a:t>исследователей, консультантов из ведущих научных центров РФ</a:t>
            </a:r>
          </a:p>
          <a:p>
            <a:pPr marL="180975" indent="-180975">
              <a:buFont typeface="Arial" pitchFamily="34" charset="0"/>
              <a:buChar char="•"/>
              <a:tabLst>
                <a:tab pos="180975" algn="l"/>
              </a:tabLst>
              <a:defRPr/>
            </a:pPr>
            <a:r>
              <a:rPr lang="ru-RU" dirty="0">
                <a:solidFill>
                  <a:srgbClr val="005CA1"/>
                </a:solidFill>
                <a:latin typeface="Calibri" pitchFamily="34" charset="0"/>
                <a:cs typeface="+mn-cs"/>
              </a:rPr>
              <a:t>50 компаний</a:t>
            </a:r>
            <a:r>
              <a:rPr lang="ru-RU" dirty="0">
                <a:latin typeface="Calibri" pitchFamily="34" charset="0"/>
                <a:cs typeface="+mn-cs"/>
              </a:rPr>
              <a:t> </a:t>
            </a:r>
            <a:r>
              <a:rPr lang="ru-RU" b="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+mn-cs"/>
              </a:rPr>
              <a:t>и организаций</a:t>
            </a:r>
          </a:p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94213" name="Скругленный прямоугольник 5"/>
          <p:cNvSpPr>
            <a:spLocks noChangeArrowheads="1"/>
          </p:cNvSpPr>
          <p:nvPr/>
        </p:nvSpPr>
        <p:spPr bwMode="auto">
          <a:xfrm>
            <a:off x="6000750" y="2286000"/>
            <a:ext cx="2600325" cy="301942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005CA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0" y="296863"/>
            <a:ext cx="8586788" cy="642937"/>
          </a:xfrm>
          <a:ln/>
        </p:spPr>
        <p:txBody>
          <a:bodyPr/>
          <a:lstStyle/>
          <a:p>
            <a:r>
              <a:rPr lang="ru-RU" sz="2800" smtClean="0"/>
              <a:t>Ключевые отличия</a:t>
            </a:r>
          </a:p>
        </p:txBody>
      </p:sp>
      <p:pic>
        <p:nvPicPr>
          <p:cNvPr id="8195" name="Picture 3" descr="D:\_ДОКУМЕНТЫ_\фото\i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1693" y="1286490"/>
            <a:ext cx="831863" cy="898436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065338" y="2435225"/>
            <a:ext cx="6792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7" rIns="87272" bIns="43637">
            <a:spAutoFit/>
          </a:bodyPr>
          <a:lstStyle/>
          <a:p>
            <a:pPr defTabSz="873125"/>
            <a:r>
              <a:rPr lang="ru-RU" sz="1800" b="0">
                <a:latin typeface="Arial" charset="0"/>
              </a:rPr>
              <a:t>Эксперты - для планирования работ</a:t>
            </a:r>
            <a:br>
              <a:rPr lang="ru-RU" sz="1800" b="0">
                <a:latin typeface="Arial" charset="0"/>
              </a:rPr>
            </a:br>
            <a:r>
              <a:rPr lang="ru-RU" sz="1800" b="0">
                <a:latin typeface="Arial" charset="0"/>
              </a:rPr>
              <a:t>(а не оценки)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65338" y="3435350"/>
            <a:ext cx="6727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7" rIns="87272" bIns="43637">
            <a:spAutoFit/>
          </a:bodyPr>
          <a:lstStyle/>
          <a:p>
            <a:pPr defTabSz="873125"/>
            <a:r>
              <a:rPr lang="ru-RU" sz="1800" b="0">
                <a:latin typeface="Arial" charset="0"/>
              </a:rPr>
              <a:t>Сопровождение до продажи стратегу</a:t>
            </a:r>
            <a:br>
              <a:rPr lang="ru-RU" sz="1800" b="0">
                <a:latin typeface="Arial" charset="0"/>
              </a:rPr>
            </a:br>
            <a:r>
              <a:rPr lang="ru-RU" sz="1800" b="0">
                <a:latin typeface="Arial" charset="0"/>
              </a:rPr>
              <a:t>(не лифт, а конвейер)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065338" y="4435475"/>
            <a:ext cx="554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7" rIns="87272" bIns="43637">
            <a:spAutoFit/>
          </a:bodyPr>
          <a:lstStyle/>
          <a:p>
            <a:pPr defTabSz="873125"/>
            <a:r>
              <a:rPr lang="ru-RU" sz="1800" b="0">
                <a:latin typeface="Arial" charset="0"/>
              </a:rPr>
              <a:t>Вовлечение специалистов и создание необходимых компетенций (сеть компетенций)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65338" y="5507038"/>
            <a:ext cx="59356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7" rIns="87272" bIns="43637">
            <a:spAutoFit/>
          </a:bodyPr>
          <a:lstStyle/>
          <a:p>
            <a:pPr defTabSz="873125"/>
            <a:r>
              <a:rPr lang="ru-RU" sz="1800" b="0">
                <a:latin typeface="Arial" charset="0"/>
              </a:rPr>
              <a:t>Полная финансовая и технологическая ответственность за проект</a:t>
            </a:r>
          </a:p>
        </p:txBody>
      </p:sp>
      <p:pic>
        <p:nvPicPr>
          <p:cNvPr id="8196" name="Picture 4" descr="D:\_ДОКУМЕНТЫ_\фото\i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525" y="5429250"/>
            <a:ext cx="858838" cy="90011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197" name="Picture 5" descr="D:\_ДОКУМЕНТЫ_\фото\бизнес\Новая папка\круг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1225" y="4394200"/>
            <a:ext cx="833438" cy="898525"/>
          </a:xfrm>
          <a:prstGeom prst="rect">
            <a:avLst/>
          </a:prstGeom>
          <a:noFill/>
          <a:effectLst>
            <a:outerShdw blurRad="241300" dir="2400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198" name="Picture 6" descr="D:\_ДОКУМЕНТЫ_\фото\бизнес\Новая папка\план_круг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1225" y="2320925"/>
            <a:ext cx="833438" cy="90011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199" name="Picture 7" descr="D:\_ДОКУМЕНТЫ_\фото\бизнес\Новая папка\кон_круг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1225" y="3357563"/>
            <a:ext cx="831850" cy="9001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065338" y="1428750"/>
            <a:ext cx="61341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7" rIns="87272" bIns="43637"/>
          <a:lstStyle/>
          <a:p>
            <a:pPr marL="327025" indent="-327025" defTabSz="873125" eaLnBrk="0" hangingPunct="0">
              <a:spcBef>
                <a:spcPct val="20000"/>
              </a:spcBef>
              <a:buClr>
                <a:srgbClr val="376092"/>
              </a:buClr>
            </a:pPr>
            <a:r>
              <a:rPr lang="ru-RU" sz="1800" b="0">
                <a:latin typeface="Microsoft Sans Serif" pitchFamily="34" charset="0"/>
                <a:cs typeface="Microsoft Sans Serif" pitchFamily="34" charset="0"/>
              </a:rPr>
              <a:t>Услуги - идее (а не ее носителю)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7" descr="X:\КардИнфо\коробочка_CMYK_14 х11с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50" y="2066925"/>
            <a:ext cx="138430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Скругленный прямоугольник 50"/>
          <p:cNvSpPr>
            <a:spLocks noChangeArrowheads="1"/>
          </p:cNvSpPr>
          <p:nvPr/>
        </p:nvSpPr>
        <p:spPr bwMode="auto">
          <a:xfrm>
            <a:off x="6076950" y="1514475"/>
            <a:ext cx="2990850" cy="4943475"/>
          </a:xfrm>
          <a:prstGeom prst="roundRect">
            <a:avLst>
              <a:gd name="adj" fmla="val 6157"/>
            </a:avLst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59" name="Скругленный прямоугольник 49"/>
          <p:cNvSpPr>
            <a:spLocks noChangeArrowheads="1"/>
          </p:cNvSpPr>
          <p:nvPr/>
        </p:nvSpPr>
        <p:spPr bwMode="auto">
          <a:xfrm>
            <a:off x="3276600" y="1409700"/>
            <a:ext cx="2733675" cy="5010150"/>
          </a:xfrm>
          <a:prstGeom prst="roundRect">
            <a:avLst>
              <a:gd name="adj" fmla="val 6912"/>
            </a:avLst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3276600" y="1395413"/>
            <a:ext cx="2733675" cy="6334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6086475" y="1404938"/>
            <a:ext cx="3000375" cy="6334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962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19100"/>
            <a:ext cx="6904038" cy="754063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mtClean="0"/>
              <a:t>Сфера научных интересов</a:t>
            </a:r>
            <a:endParaRPr lang="ru-RU" sz="1500" smtClean="0"/>
          </a:p>
        </p:txBody>
      </p:sp>
      <p:sp>
        <p:nvSpPr>
          <p:cNvPr id="96263" name="Rectangle 27"/>
          <p:cNvSpPr>
            <a:spLocks noChangeArrowheads="1"/>
          </p:cNvSpPr>
          <p:nvPr/>
        </p:nvSpPr>
        <p:spPr bwMode="auto">
          <a:xfrm>
            <a:off x="6086475" y="1362075"/>
            <a:ext cx="3019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>
                <a:solidFill>
                  <a:schemeClr val="accent1"/>
                </a:solidFill>
                <a:latin typeface="Calibri" pitchFamily="34" charset="0"/>
              </a:rPr>
              <a:t>Лечебное питание, </a:t>
            </a:r>
          </a:p>
          <a:p>
            <a:pPr algn="ctr">
              <a:lnSpc>
                <a:spcPts val="1600"/>
              </a:lnSpc>
            </a:pPr>
            <a:r>
              <a:rPr lang="ru-RU" sz="1400">
                <a:solidFill>
                  <a:schemeClr val="accent1"/>
                </a:solidFill>
                <a:latin typeface="Calibri" pitchFamily="34" charset="0"/>
              </a:rPr>
              <a:t>БАД для пищевой промышленности и кормов для животных</a:t>
            </a:r>
            <a:endParaRPr lang="ru-RU" sz="1400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64" name="Rectangle 27"/>
          <p:cNvSpPr>
            <a:spLocks noChangeArrowheads="1"/>
          </p:cNvSpPr>
          <p:nvPr/>
        </p:nvSpPr>
        <p:spPr bwMode="auto">
          <a:xfrm>
            <a:off x="3416300" y="1428750"/>
            <a:ext cx="2536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>
                <a:solidFill>
                  <a:schemeClr val="accent1"/>
                </a:solidFill>
                <a:latin typeface="Calibri" pitchFamily="34" charset="0"/>
              </a:rPr>
              <a:t>Средства диагностики, маркеры, девайсы</a:t>
            </a:r>
            <a:endParaRPr lang="ru-RU" sz="1400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" name="Прямоугольник 11"/>
          <p:cNvSpPr>
            <a:spLocks noChangeArrowheads="1"/>
          </p:cNvSpPr>
          <p:nvPr/>
        </p:nvSpPr>
        <p:spPr bwMode="auto">
          <a:xfrm>
            <a:off x="3303588" y="3084513"/>
            <a:ext cx="269398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buClr>
                <a:srgbClr val="005CA1"/>
              </a:buClr>
              <a:defRPr/>
            </a:pPr>
            <a:r>
              <a:rPr lang="ru-RU" sz="1200" b="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+mn-cs"/>
              </a:rPr>
              <a:t>Индивидуальный экспресс-тест для домашней диагностики инфаркта миокарда</a:t>
            </a:r>
          </a:p>
        </p:txBody>
      </p:sp>
      <p:grpSp>
        <p:nvGrpSpPr>
          <p:cNvPr id="96266" name="Группа 31"/>
          <p:cNvGrpSpPr>
            <a:grpSpLocks/>
          </p:cNvGrpSpPr>
          <p:nvPr/>
        </p:nvGrpSpPr>
        <p:grpSpPr bwMode="auto">
          <a:xfrm>
            <a:off x="266700" y="1409700"/>
            <a:ext cx="3048000" cy="5046663"/>
            <a:chOff x="6010275" y="1385888"/>
            <a:chExt cx="3048000" cy="5046662"/>
          </a:xfrm>
        </p:grpSpPr>
        <p:sp>
          <p:nvSpPr>
            <p:cNvPr id="96276" name="Скругленный прямоугольник 51"/>
            <p:cNvSpPr>
              <a:spLocks noChangeArrowheads="1"/>
            </p:cNvSpPr>
            <p:nvPr/>
          </p:nvSpPr>
          <p:spPr bwMode="auto">
            <a:xfrm>
              <a:off x="6076950" y="1390650"/>
              <a:ext cx="2876550" cy="5010150"/>
            </a:xfrm>
            <a:prstGeom prst="roundRect">
              <a:avLst>
                <a:gd name="adj" fmla="val 6912"/>
              </a:avLst>
            </a:prstGeom>
            <a:noFill/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 bwMode="auto">
            <a:xfrm>
              <a:off x="6073775" y="1385888"/>
              <a:ext cx="2879725" cy="6524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6278" name="Rectangle 27"/>
            <p:cNvSpPr>
              <a:spLocks noChangeArrowheads="1"/>
            </p:cNvSpPr>
            <p:nvPr/>
          </p:nvSpPr>
          <p:spPr bwMode="auto">
            <a:xfrm>
              <a:off x="6283325" y="1428750"/>
              <a:ext cx="2632075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ru-RU" sz="1400">
                  <a:solidFill>
                    <a:schemeClr val="accent1"/>
                  </a:solidFill>
                  <a:latin typeface="Calibri" pitchFamily="34" charset="0"/>
                </a:rPr>
                <a:t>Инновационные фармацевтические препараты</a:t>
              </a:r>
              <a:endParaRPr lang="ru-RU" sz="14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96279" name="Picture 19" descr="V:\презентации\ИИИ\проекты.jpg"/>
            <p:cNvPicPr>
              <a:picLocks noChangeAspect="1" noChangeArrowheads="1"/>
            </p:cNvPicPr>
            <p:nvPr/>
          </p:nvPicPr>
          <p:blipFill>
            <a:blip r:embed="rId4"/>
            <a:srcRect l="2090" t="24896" r="74294" b="35260"/>
            <a:stretch>
              <a:fillRect/>
            </a:stretch>
          </p:blipFill>
          <p:spPr bwMode="auto">
            <a:xfrm>
              <a:off x="6325499" y="4879915"/>
              <a:ext cx="1076325" cy="89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80" name="Picture 19" descr="V:\презентации\ИИИ\проекты.jpg"/>
            <p:cNvPicPr>
              <a:picLocks noChangeAspect="1" noChangeArrowheads="1"/>
            </p:cNvPicPr>
            <p:nvPr/>
          </p:nvPicPr>
          <p:blipFill>
            <a:blip r:embed="rId5"/>
            <a:srcRect l="49541" t="24896" r="25964" b="34848"/>
            <a:stretch>
              <a:fillRect/>
            </a:stretch>
          </p:blipFill>
          <p:spPr bwMode="auto">
            <a:xfrm>
              <a:off x="6267450" y="2101850"/>
              <a:ext cx="1104900" cy="89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81" name="Picture 18" descr="V:\презентации\ИИИ\проекты2.jpg"/>
            <p:cNvPicPr>
              <a:picLocks noChangeAspect="1" noChangeArrowheads="1"/>
            </p:cNvPicPr>
            <p:nvPr/>
          </p:nvPicPr>
          <p:blipFill>
            <a:blip r:embed="rId6"/>
            <a:srcRect l="25917" r="50005" b="45197"/>
            <a:stretch>
              <a:fillRect/>
            </a:stretch>
          </p:blipFill>
          <p:spPr bwMode="auto">
            <a:xfrm>
              <a:off x="7686135" y="3429000"/>
              <a:ext cx="1162050" cy="101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282" name="TextBox 22"/>
            <p:cNvSpPr txBox="1">
              <a:spLocks noChangeArrowheads="1"/>
            </p:cNvSpPr>
            <p:nvPr/>
          </p:nvSpPr>
          <p:spPr bwMode="auto">
            <a:xfrm>
              <a:off x="6143625" y="5857875"/>
              <a:ext cx="159067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800">
                  <a:latin typeface="Calibri" pitchFamily="34" charset="0"/>
                </a:rPr>
                <a:t>Препарат для восстановления репродуктивной функции (ПАМ-8)</a:t>
              </a:r>
            </a:p>
          </p:txBody>
        </p:sp>
        <p:sp>
          <p:nvSpPr>
            <p:cNvPr id="96283" name="TextBox 23"/>
            <p:cNvSpPr txBox="1">
              <a:spLocks noChangeArrowheads="1"/>
            </p:cNvSpPr>
            <p:nvPr/>
          </p:nvSpPr>
          <p:spPr bwMode="auto">
            <a:xfrm>
              <a:off x="7572375" y="3028950"/>
              <a:ext cx="146685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800">
                  <a:latin typeface="Calibri" pitchFamily="34" charset="0"/>
                </a:rPr>
                <a:t>Радиое- и химиопротектор, адьювант радио- и химиотерапии (ПАМ-9)</a:t>
              </a:r>
            </a:p>
          </p:txBody>
        </p:sp>
        <p:pic>
          <p:nvPicPr>
            <p:cNvPr id="96284" name="Picture 19" descr="V:\презентации\ИИИ\проекты.jpg"/>
            <p:cNvPicPr>
              <a:picLocks noChangeAspect="1" noChangeArrowheads="1"/>
            </p:cNvPicPr>
            <p:nvPr/>
          </p:nvPicPr>
          <p:blipFill>
            <a:blip r:embed="rId4"/>
            <a:srcRect l="25497" t="24896" r="50261" b="35260"/>
            <a:stretch>
              <a:fillRect/>
            </a:stretch>
          </p:blipFill>
          <p:spPr bwMode="auto">
            <a:xfrm>
              <a:off x="7724775" y="2101850"/>
              <a:ext cx="1104900" cy="89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85" name="Picture 19" descr="V:\презентации\ИИИ\проекты.jpg"/>
            <p:cNvPicPr>
              <a:picLocks noChangeAspect="1" noChangeArrowheads="1"/>
            </p:cNvPicPr>
            <p:nvPr/>
          </p:nvPicPr>
          <p:blipFill>
            <a:blip r:embed="rId5"/>
            <a:srcRect l="74246" t="24896" b="33994"/>
            <a:stretch>
              <a:fillRect/>
            </a:stretch>
          </p:blipFill>
          <p:spPr bwMode="auto">
            <a:xfrm>
              <a:off x="6267450" y="3457096"/>
              <a:ext cx="1257300" cy="99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286" name="TextBox 30"/>
            <p:cNvSpPr txBox="1">
              <a:spLocks noChangeArrowheads="1"/>
            </p:cNvSpPr>
            <p:nvPr/>
          </p:nvSpPr>
          <p:spPr bwMode="auto">
            <a:xfrm>
              <a:off x="6010275" y="3048000"/>
              <a:ext cx="159067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800">
                  <a:latin typeface="Calibri" pitchFamily="34" charset="0"/>
                </a:rPr>
                <a:t>Препарат для лечения вируса гриппа и других ОРВИ (ПАМ-1)</a:t>
              </a:r>
            </a:p>
          </p:txBody>
        </p:sp>
        <p:sp>
          <p:nvSpPr>
            <p:cNvPr id="96287" name="TextBox 31"/>
            <p:cNvSpPr txBox="1">
              <a:spLocks noChangeArrowheads="1"/>
            </p:cNvSpPr>
            <p:nvPr/>
          </p:nvSpPr>
          <p:spPr bwMode="auto">
            <a:xfrm>
              <a:off x="6134100" y="4467225"/>
              <a:ext cx="14097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800">
                  <a:latin typeface="Calibri" pitchFamily="34" charset="0"/>
                </a:rPr>
                <a:t>Противоопухолевый препарат (ПАМ-14)</a:t>
              </a:r>
            </a:p>
          </p:txBody>
        </p:sp>
        <p:sp>
          <p:nvSpPr>
            <p:cNvPr id="96288" name="TextBox 33"/>
            <p:cNvSpPr txBox="1">
              <a:spLocks noChangeArrowheads="1"/>
            </p:cNvSpPr>
            <p:nvPr/>
          </p:nvSpPr>
          <p:spPr bwMode="auto">
            <a:xfrm>
              <a:off x="7610475" y="4467225"/>
              <a:ext cx="1447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800">
                  <a:latin typeface="Calibri" pitchFamily="34" charset="0"/>
                </a:rPr>
                <a:t>Препарат для лечения деменций различной этиологии (ПАМ-12)</a:t>
              </a:r>
            </a:p>
          </p:txBody>
        </p:sp>
        <p:pic>
          <p:nvPicPr>
            <p:cNvPr id="96289" name="Picture 20" descr="V:\презентации\ИИИ\проекты3.jpg"/>
            <p:cNvPicPr>
              <a:picLocks noChangeAspect="1" noChangeArrowheads="1"/>
            </p:cNvPicPr>
            <p:nvPr/>
          </p:nvPicPr>
          <p:blipFill>
            <a:blip r:embed="rId7"/>
            <a:srcRect l="5482" b="35849"/>
            <a:stretch>
              <a:fillRect/>
            </a:stretch>
          </p:blipFill>
          <p:spPr bwMode="auto">
            <a:xfrm>
              <a:off x="7723816" y="4895850"/>
              <a:ext cx="1127125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290" name="TextBox 35"/>
            <p:cNvSpPr txBox="1">
              <a:spLocks noChangeArrowheads="1"/>
            </p:cNvSpPr>
            <p:nvPr/>
          </p:nvSpPr>
          <p:spPr bwMode="auto">
            <a:xfrm>
              <a:off x="7639050" y="5848350"/>
              <a:ext cx="13716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800">
                  <a:latin typeface="Calibri" pitchFamily="34" charset="0"/>
                </a:rPr>
                <a:t>Препарат для лечения аномалий поведения, связанных с аутизмом (ПАМ-28)</a:t>
              </a:r>
            </a:p>
          </p:txBody>
        </p:sp>
      </p:grpSp>
      <p:pic>
        <p:nvPicPr>
          <p:cNvPr id="96267" name="Picture 2" descr="&amp;Pcy;&amp;ucy;&amp;tcy;&amp;icy;&amp;ncy; &amp;Vcy;&amp;lcy;&amp;acy;&amp;dcy;&amp;icy;&amp;mcy;&amp;icy;&amp;rcy; &amp;Vcy;&amp;lcy;&amp;acy;&amp;dcy;&amp;icy;&amp;mcy;&amp;icy;&amp;rcy;&amp;ocy;&amp;vcy;&amp;icy;&amp;chcy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30588" y="3871913"/>
            <a:ext cx="8477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Прямоугольник 11"/>
          <p:cNvSpPr>
            <a:spLocks noChangeArrowheads="1"/>
          </p:cNvSpPr>
          <p:nvPr/>
        </p:nvSpPr>
        <p:spPr bwMode="auto">
          <a:xfrm>
            <a:off x="4314825" y="3802063"/>
            <a:ext cx="1760538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indent="4763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050" dirty="0">
                <a:latin typeface="Calibri" pitchFamily="34" charset="0"/>
                <a:cs typeface="+mn-cs"/>
              </a:rPr>
              <a:t>Поддержан Наблюдательным Советом Агентства Стратегических Инициатив под председательством </a:t>
            </a:r>
          </a:p>
          <a:p>
            <a:pPr marL="0" lvl="1" indent="4763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050" dirty="0">
                <a:latin typeface="Calibri" pitchFamily="34" charset="0"/>
                <a:cs typeface="+mn-cs"/>
              </a:rPr>
              <a:t>В.В. Путина</a:t>
            </a:r>
          </a:p>
        </p:txBody>
      </p:sp>
      <p:pic>
        <p:nvPicPr>
          <p:cNvPr id="96269" name="Picture 33" descr="D:\_ДОКУМЕНТЫ_\эскизы\для презентаций\картинки\продукты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56338" y="3770313"/>
            <a:ext cx="2636837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70" name="Picture 21" descr="Капилар_Диод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76963" y="2124075"/>
            <a:ext cx="160337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71" name="Picture 7" descr="Whiskas"/>
          <p:cNvPicPr>
            <a:picLocks noChangeAspect="1" noChangeArrowheads="1"/>
          </p:cNvPicPr>
          <p:nvPr/>
        </p:nvPicPr>
        <p:blipFill>
          <a:blip r:embed="rId11"/>
          <a:srcRect r="72136" b="69705"/>
          <a:stretch>
            <a:fillRect/>
          </a:stretch>
        </p:blipFill>
        <p:spPr bwMode="auto">
          <a:xfrm>
            <a:off x="6429375" y="3811588"/>
            <a:ext cx="998538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72" name="Picture 3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2988" y="2490788"/>
            <a:ext cx="1604962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73" name="Picture 23" descr="https://helterbook.com/wp-content/uploads/2013/06/personal_monitoring.jpg"/>
          <p:cNvPicPr>
            <a:picLocks noChangeAspect="1" noChangeArrowheads="1"/>
          </p:cNvPicPr>
          <p:nvPr/>
        </p:nvPicPr>
        <p:blipFill>
          <a:blip r:embed="rId13"/>
          <a:srcRect l="13820" r="48982"/>
          <a:stretch>
            <a:fillRect/>
          </a:stretch>
        </p:blipFill>
        <p:spPr bwMode="auto">
          <a:xfrm>
            <a:off x="3398838" y="4953000"/>
            <a:ext cx="1293812" cy="9477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5" name="Прямоугольник 11"/>
          <p:cNvSpPr>
            <a:spLocks noChangeArrowheads="1"/>
          </p:cNvSpPr>
          <p:nvPr/>
        </p:nvSpPr>
        <p:spPr bwMode="auto">
          <a:xfrm>
            <a:off x="3586163" y="5919788"/>
            <a:ext cx="2176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5CA1"/>
              </a:buClr>
              <a:defRPr/>
            </a:pPr>
            <a:r>
              <a:rPr lang="ru-RU" sz="1200" b="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+mn-cs"/>
              </a:rPr>
              <a:t>Персональный прибор ЭКГ для врачей и больных</a:t>
            </a:r>
          </a:p>
        </p:txBody>
      </p:sp>
      <p:pic>
        <p:nvPicPr>
          <p:cNvPr id="96275" name="Picture 26" descr="V:\презентации\ЭКГ_dongle=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02188" y="4933950"/>
            <a:ext cx="1069975" cy="9302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Скругленный прямоугольник 26"/>
          <p:cNvSpPr>
            <a:spLocks noChangeArrowheads="1"/>
          </p:cNvSpPr>
          <p:nvPr/>
        </p:nvSpPr>
        <p:spPr bwMode="auto">
          <a:xfrm>
            <a:off x="6038850" y="1409700"/>
            <a:ext cx="2867025" cy="5010150"/>
          </a:xfrm>
          <a:prstGeom prst="roundRect">
            <a:avLst>
              <a:gd name="adj" fmla="val 6912"/>
            </a:avLst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06" name="Скругленный прямоугольник 25"/>
          <p:cNvSpPr>
            <a:spLocks noChangeArrowheads="1"/>
          </p:cNvSpPr>
          <p:nvPr/>
        </p:nvSpPr>
        <p:spPr bwMode="auto">
          <a:xfrm>
            <a:off x="3086100" y="1419225"/>
            <a:ext cx="2895600" cy="5010150"/>
          </a:xfrm>
          <a:prstGeom prst="roundRect">
            <a:avLst>
              <a:gd name="adj" fmla="val 6912"/>
            </a:avLst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07" name="Скругленный прямоугольник 24"/>
          <p:cNvSpPr>
            <a:spLocks noChangeArrowheads="1"/>
          </p:cNvSpPr>
          <p:nvPr/>
        </p:nvSpPr>
        <p:spPr bwMode="auto">
          <a:xfrm>
            <a:off x="314325" y="1400175"/>
            <a:ext cx="2705100" cy="5048250"/>
          </a:xfrm>
          <a:prstGeom prst="roundRect">
            <a:avLst>
              <a:gd name="adj" fmla="val 6912"/>
            </a:avLst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6026150" y="1385888"/>
            <a:ext cx="2879725" cy="6524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3076575" y="1395413"/>
            <a:ext cx="2905125" cy="6334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14325" y="1395413"/>
            <a:ext cx="2714625" cy="6334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983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19100"/>
            <a:ext cx="6904038" cy="754063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mtClean="0"/>
              <a:t>Партнеры</a:t>
            </a:r>
            <a:endParaRPr lang="ru-RU" sz="1500" smtClean="0"/>
          </a:p>
        </p:txBody>
      </p:sp>
      <p:sp>
        <p:nvSpPr>
          <p:cNvPr id="98312" name="Rectangle 27"/>
          <p:cNvSpPr>
            <a:spLocks noChangeArrowheads="1"/>
          </p:cNvSpPr>
          <p:nvPr/>
        </p:nvSpPr>
        <p:spPr bwMode="auto">
          <a:xfrm>
            <a:off x="352425" y="1495425"/>
            <a:ext cx="2638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>
                <a:solidFill>
                  <a:schemeClr val="accent1"/>
                </a:solidFill>
                <a:latin typeface="Calibri" pitchFamily="34" charset="0"/>
              </a:rPr>
              <a:t>Зарубежные партнеры</a:t>
            </a:r>
            <a:endParaRPr lang="ru-RU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8313" name="Rectangle 27"/>
          <p:cNvSpPr>
            <a:spLocks noChangeArrowheads="1"/>
          </p:cNvSpPr>
          <p:nvPr/>
        </p:nvSpPr>
        <p:spPr bwMode="auto">
          <a:xfrm>
            <a:off x="3463925" y="1495425"/>
            <a:ext cx="22034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>
                <a:solidFill>
                  <a:schemeClr val="accent1"/>
                </a:solidFill>
                <a:latin typeface="Calibri" pitchFamily="34" charset="0"/>
              </a:rPr>
              <a:t>Институты развития</a:t>
            </a:r>
            <a:endParaRPr lang="ru-RU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8314" name="Rectangle 27"/>
          <p:cNvSpPr>
            <a:spLocks noChangeArrowheads="1"/>
          </p:cNvSpPr>
          <p:nvPr/>
        </p:nvSpPr>
        <p:spPr bwMode="auto">
          <a:xfrm>
            <a:off x="5959475" y="1409700"/>
            <a:ext cx="29178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>
                <a:solidFill>
                  <a:schemeClr val="accent1"/>
                </a:solidFill>
                <a:latin typeface="Calibri" pitchFamily="34" charset="0"/>
              </a:rPr>
              <a:t>Партнеры, в том числе покупатели разработок Альянса</a:t>
            </a:r>
            <a:endParaRPr lang="ru-RU" b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ts val="1400"/>
              </a:lnSpc>
            </a:pPr>
            <a:endParaRPr lang="ru-RU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8315" name="TextBox 22"/>
          <p:cNvSpPr txBox="1">
            <a:spLocks noChangeArrowheads="1"/>
          </p:cNvSpPr>
          <p:nvPr/>
        </p:nvSpPr>
        <p:spPr bwMode="auto">
          <a:xfrm>
            <a:off x="6172200" y="5343525"/>
            <a:ext cx="2971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Более 500 заводов</a:t>
            </a:r>
            <a:r>
              <a:rPr lang="ru-RU" b="0">
                <a:latin typeface="Calibri" pitchFamily="34" charset="0"/>
              </a:rPr>
              <a:t>, производящих продукты с обогащающими добавками Альянса.</a:t>
            </a:r>
          </a:p>
        </p:txBody>
      </p:sp>
      <p:pic>
        <p:nvPicPr>
          <p:cNvPr id="98316" name="Picture 31" descr="D:\_ДОКУМЕНТЫ_\фото\лого сторонние\объединенные кондитеры.jpg"/>
          <p:cNvPicPr>
            <a:picLocks noChangeAspect="1" noChangeArrowheads="1"/>
          </p:cNvPicPr>
          <p:nvPr/>
        </p:nvPicPr>
        <p:blipFill>
          <a:blip r:embed="rId2"/>
          <a:srcRect l="7512" t="22955" r="8920" b="7585"/>
          <a:stretch>
            <a:fillRect/>
          </a:stretch>
        </p:blipFill>
        <p:spPr bwMode="auto">
          <a:xfrm>
            <a:off x="7346950" y="2200275"/>
            <a:ext cx="1558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7" name="Picture 7" descr="http://asi.ru/bitrix/templates/NewAsiDesign/img/logo_s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0475" y="2171700"/>
            <a:ext cx="15890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8" name="Picture 25" descr="V:\ПАМ\Sk-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1050" y="5581650"/>
            <a:ext cx="11064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9" name="Picture 2" descr="X:\лого сторонние\novarti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6163" y="2209800"/>
            <a:ext cx="13827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0" name="Picture 3" descr="X:\лого сторонние\sonaf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3500" y="2987675"/>
            <a:ext cx="78263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1" name="Picture 4" descr="X:\лого сторонние\takeda.gif"/>
          <p:cNvPicPr>
            <a:picLocks noChangeAspect="1" noChangeArrowheads="1"/>
          </p:cNvPicPr>
          <p:nvPr/>
        </p:nvPicPr>
        <p:blipFill>
          <a:blip r:embed="rId7"/>
          <a:srcRect t="21782" b="16832"/>
          <a:stretch>
            <a:fillRect/>
          </a:stretch>
        </p:blipFill>
        <p:spPr bwMode="auto">
          <a:xfrm>
            <a:off x="1147763" y="3748088"/>
            <a:ext cx="1252537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2" name="Picture 19" descr="X:\лого сторонние\Астра Зенек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52525" y="4276725"/>
            <a:ext cx="15541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3" name="Picture 5" descr="X:\лого сторонние\minpromtorg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90975" y="4119563"/>
            <a:ext cx="1198563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4" name="Picture 6" descr="X:\лого сторонние\аирко лог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1063" y="5384800"/>
            <a:ext cx="74136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5" name="Picture 7" descr="X:\лого сторонние\Фонд Бортника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6200" y="3543300"/>
            <a:ext cx="14763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6" name="Picture 8" descr="X:\лого сторонние\diod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53150" y="2371725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7" name="Picture 34" descr="\\Base\Отдел научно-методического обеспечения\Алина_ОНМО\Выставки\Mars.files\MarsLogoNew.jpg"/>
          <p:cNvPicPr>
            <a:picLocks noChangeAspect="1" noChangeArrowheads="1"/>
          </p:cNvPicPr>
          <p:nvPr/>
        </p:nvPicPr>
        <p:blipFill>
          <a:blip r:embed="rId13" r:link="rId14"/>
          <a:srcRect r="1981" b="25000"/>
          <a:stretch>
            <a:fillRect/>
          </a:stretch>
        </p:blipFill>
        <p:spPr bwMode="auto">
          <a:xfrm>
            <a:off x="6172200" y="3255963"/>
            <a:ext cx="1181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8" name="Picture 11" descr="D:\_ДОКУМЕНТЫ_\фото\лого сторонние\Джонсон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14400" y="5148263"/>
            <a:ext cx="187801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9" name="Picture 25" descr="logo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96200" y="3038475"/>
            <a:ext cx="9525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30" name="Picture 27" descr="http://moex.com/images/logo_new.gi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638550" y="4924425"/>
            <a:ext cx="18383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31" name="Picture 30" descr="X:\лого сторонние\Авалон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553325" y="4029075"/>
            <a:ext cx="12382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32" name="Picture 31" descr="X:\лого сторонние\милорада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191250" y="4029075"/>
            <a:ext cx="11811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33" name="Picture 29" descr="D:\_ДОКУМЕНТЫ_\фото\лого сторонние\УК МИР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643313" y="2909888"/>
            <a:ext cx="18335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34" name="Picture 30" descr="D:\_ДОКУМЕНТЫ_\фото\лого сторонние\эвалар.pn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126163" y="4648200"/>
            <a:ext cx="13081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35" name="Picture 32" descr="D:\_ДОКУМЕНТЫ_\фото\лого сторонние\Ирекс.pn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458075" y="4505325"/>
            <a:ext cx="14351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36" name="Picture 34" descr="C:\Users\USER-0019\Downloads\coway-r.pn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123950" y="5862638"/>
            <a:ext cx="14478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3"/>
          <p:cNvSpPr>
            <a:spLocks noChangeArrowheads="1"/>
          </p:cNvSpPr>
          <p:nvPr/>
        </p:nvSpPr>
        <p:spPr bwMode="auto">
          <a:xfrm>
            <a:off x="533400" y="388938"/>
            <a:ext cx="7316788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08" tIns="45704" rIns="91408" bIns="45704" anchor="b">
            <a:spAutoFit/>
          </a:bodyPr>
          <a:lstStyle/>
          <a:p>
            <a:r>
              <a:rPr lang="ru-RU" sz="2400" b="0">
                <a:solidFill>
                  <a:srgbClr val="005CA1"/>
                </a:solidFill>
                <a:latin typeface="Franklin Gothic Medium" pitchFamily="34" charset="0"/>
              </a:rPr>
              <a:t>Виртуальная выставка фармацевтических проектов </a:t>
            </a:r>
            <a:endParaRPr lang="en-US" sz="2400" b="0">
              <a:solidFill>
                <a:srgbClr val="005CA1"/>
              </a:solidFill>
              <a:latin typeface="Franklin Gothic Medium" pitchFamily="34" charset="0"/>
            </a:endParaRPr>
          </a:p>
          <a:p>
            <a:r>
              <a:rPr lang="en-US" b="0">
                <a:solidFill>
                  <a:srgbClr val="005CA1"/>
                </a:solidFill>
                <a:latin typeface="Franklin Gothic Medium" pitchFamily="34" charset="0"/>
              </a:rPr>
              <a:t>www.pam-iii.ru</a:t>
            </a:r>
            <a:endParaRPr lang="ru-RU" sz="2900" b="0">
              <a:solidFill>
                <a:srgbClr val="005CA1"/>
              </a:solidFill>
              <a:latin typeface="Franklin Gothic Medium" pitchFamily="34" charset="0"/>
            </a:endParaRPr>
          </a:p>
        </p:txBody>
      </p:sp>
      <p:sp>
        <p:nvSpPr>
          <p:cNvPr id="23555" name="Прямоугольник 9"/>
          <p:cNvSpPr>
            <a:spLocks noChangeArrowheads="1"/>
          </p:cNvSpPr>
          <p:nvPr/>
        </p:nvSpPr>
        <p:spPr bwMode="auto">
          <a:xfrm>
            <a:off x="4552950" y="5275263"/>
            <a:ext cx="40735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buClr>
                <a:schemeClr val="tx2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Актуальная информация об оригинальных разработках АК «ПАМ»: </a:t>
            </a:r>
            <a:r>
              <a:rPr lang="ru-RU" sz="1100" b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области применения и механизма действия до результатов доклинических и клинических испытаний. </a:t>
            </a:r>
          </a:p>
          <a:p>
            <a:pPr marL="180975" indent="-180975">
              <a:buClr>
                <a:schemeClr val="tx2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Условия инвестирования в проекты</a:t>
            </a:r>
            <a:endParaRPr lang="ru-RU" sz="1100" b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331" name="Прямоугольник 12"/>
          <p:cNvSpPr>
            <a:spLocks noChangeArrowheads="1"/>
          </p:cNvSpPr>
          <p:nvPr/>
        </p:nvSpPr>
        <p:spPr bwMode="auto">
          <a:xfrm>
            <a:off x="534988" y="6596063"/>
            <a:ext cx="86090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0">
                <a:solidFill>
                  <a:schemeClr val="bg1"/>
                </a:solidFill>
                <a:latin typeface="Arial" charset="0"/>
              </a:rPr>
              <a:t>Проект одобрен кластером биомедицинских технологий Фонда «Сколково», ОАО «Московская биржа», Фондом «МИР»</a:t>
            </a:r>
          </a:p>
        </p:txBody>
      </p:sp>
      <p:pic>
        <p:nvPicPr>
          <p:cNvPr id="95236" name="Picture 4" descr="V:\ПАМ\сайт\картинки\репродукти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7600" y="2338388"/>
            <a:ext cx="2741613" cy="1939925"/>
          </a:xfrm>
          <a:prstGeom prst="rect">
            <a:avLst/>
          </a:prstGeom>
          <a:ln>
            <a:solidFill>
              <a:srgbClr val="005CA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/>
          <a:srcRect r="-141"/>
          <a:stretch>
            <a:fillRect/>
          </a:stretch>
        </p:blipFill>
        <p:spPr bwMode="auto">
          <a:xfrm>
            <a:off x="4616450" y="1427163"/>
            <a:ext cx="2828925" cy="1222375"/>
          </a:xfrm>
          <a:prstGeom prst="rect">
            <a:avLst/>
          </a:prstGeom>
          <a:ln>
            <a:solidFill>
              <a:srgbClr val="005CA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Прямая со стрелкой 11"/>
          <p:cNvCxnSpPr/>
          <p:nvPr/>
        </p:nvCxnSpPr>
        <p:spPr bwMode="auto">
          <a:xfrm rot="16200000" flipH="1">
            <a:off x="-2929732" y="2202657"/>
            <a:ext cx="371475" cy="2428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D:\Графические материалы\ИИИ главна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439863"/>
            <a:ext cx="3971925" cy="4954587"/>
          </a:xfrm>
          <a:prstGeom prst="rect">
            <a:avLst/>
          </a:prstGeom>
          <a:ln w="6350">
            <a:solidFill>
              <a:srgbClr val="005CA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cxnSp>
        <p:nvCxnSpPr>
          <p:cNvPr id="99336" name="Прямая со стрелкой 16"/>
          <p:cNvCxnSpPr>
            <a:cxnSpLocks noChangeShapeType="1"/>
          </p:cNvCxnSpPr>
          <p:nvPr/>
        </p:nvCxnSpPr>
        <p:spPr bwMode="auto">
          <a:xfrm>
            <a:off x="5659438" y="2562225"/>
            <a:ext cx="673100" cy="508000"/>
          </a:xfrm>
          <a:prstGeom prst="straightConnector1">
            <a:avLst/>
          </a:prstGeom>
          <a:noFill/>
          <a:ln w="38100" algn="ctr">
            <a:solidFill>
              <a:srgbClr val="005CA1"/>
            </a:solidFill>
            <a:round/>
            <a:headEnd/>
            <a:tailEnd type="arrow" w="med" len="med"/>
          </a:ln>
        </p:spPr>
      </p:cxnSp>
      <p:sp>
        <p:nvSpPr>
          <p:cNvPr id="23556" name="Прямоугольник 11"/>
          <p:cNvSpPr>
            <a:spLocks noChangeArrowheads="1"/>
          </p:cNvSpPr>
          <p:nvPr/>
        </p:nvSpPr>
        <p:spPr bwMode="auto">
          <a:xfrm>
            <a:off x="4718050" y="4305300"/>
            <a:ext cx="42354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5CA1"/>
              </a:buClr>
              <a:buSzPct val="150000"/>
              <a:defRPr/>
            </a:pP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Электронная инвестиционная площадка </a:t>
            </a:r>
          </a:p>
          <a:p>
            <a:pPr>
              <a:buClr>
                <a:srgbClr val="005CA1"/>
              </a:buClr>
              <a:buSzPct val="150000"/>
              <a:defRPr/>
            </a:pPr>
            <a:r>
              <a:rPr lang="ru-RU" sz="1400" b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 способ привлечения средств для решения социально значимых проблем в области </a:t>
            </a:r>
            <a:r>
              <a:rPr lang="ru-RU" sz="1400" b="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биофармацевтики</a:t>
            </a:r>
            <a:endParaRPr lang="ru-RU" sz="1400" b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5500" y="1495425"/>
            <a:ext cx="6153150" cy="1852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25438" indent="-325438" defTabSz="831850" eaLnBrk="0" hangingPunct="0">
              <a:lnSpc>
                <a:spcPct val="95000"/>
              </a:lnSpc>
              <a:spcBef>
                <a:spcPct val="25000"/>
              </a:spcBef>
              <a:buClr>
                <a:srgbClr val="005CA1"/>
              </a:buClr>
              <a:buFont typeface="Wingdings 2" pitchFamily="18" charset="2"/>
              <a:buChar char=""/>
              <a:defRPr/>
            </a:pPr>
            <a:r>
              <a:rPr lang="ru-RU" b="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Привлечение партнера с целью формирования позитивного имиджа компании</a:t>
            </a:r>
          </a:p>
          <a:p>
            <a:pPr marL="325438" indent="-325438" defTabSz="831850" eaLnBrk="0" hangingPunct="0">
              <a:lnSpc>
                <a:spcPct val="95000"/>
              </a:lnSpc>
              <a:spcBef>
                <a:spcPct val="25000"/>
              </a:spcBef>
              <a:buClr>
                <a:srgbClr val="005CA1"/>
              </a:buClr>
              <a:buFont typeface="Wingdings 2" pitchFamily="18" charset="2"/>
              <a:buChar char=""/>
              <a:defRPr/>
            </a:pPr>
            <a:r>
              <a:rPr lang="ru-RU" b="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Расширение модели привлечения инвестиций и коммерциализации инноваций в области </a:t>
            </a:r>
            <a:r>
              <a:rPr lang="ru-RU" b="0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биофармацевтики</a:t>
            </a:r>
            <a:endParaRPr lang="ru-RU" b="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marL="325438" indent="-325438" defTabSz="831850" eaLnBrk="0" hangingPunct="0">
              <a:lnSpc>
                <a:spcPct val="95000"/>
              </a:lnSpc>
              <a:spcBef>
                <a:spcPct val="25000"/>
              </a:spcBef>
              <a:buClr>
                <a:srgbClr val="005CA1"/>
              </a:buClr>
              <a:buFont typeface="Wingdings 2" pitchFamily="18" charset="2"/>
              <a:buChar char=""/>
              <a:defRPr/>
            </a:pPr>
            <a:r>
              <a:rPr lang="ru-RU" b="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Создание сетевого сообщества и развитие связей с деловыми кругами национальными и международными организациями</a:t>
            </a:r>
            <a:endParaRPr lang="ru-RU" dirty="0">
              <a:cs typeface="+mn-cs"/>
            </a:endParaRPr>
          </a:p>
        </p:txBody>
      </p:sp>
      <p:sp>
        <p:nvSpPr>
          <p:cNvPr id="101379" name="Заголовок 1"/>
          <p:cNvSpPr txBox="1">
            <a:spLocks/>
          </p:cNvSpPr>
          <p:nvPr/>
        </p:nvSpPr>
        <p:spPr bwMode="auto">
          <a:xfrm>
            <a:off x="527050" y="92075"/>
            <a:ext cx="74437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400">
              <a:solidFill>
                <a:srgbClr val="005CA1"/>
              </a:solidFill>
              <a:latin typeface="Arial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28650" y="646113"/>
            <a:ext cx="7316788" cy="538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08" tIns="45704" rIns="91408" bIns="45704" anchor="b">
            <a:spAutoFit/>
          </a:bodyPr>
          <a:lstStyle/>
          <a:p>
            <a:pPr>
              <a:defRPr/>
            </a:pPr>
            <a:r>
              <a:rPr lang="ru-RU" sz="2900" b="0" dirty="0">
                <a:solidFill>
                  <a:srgbClr val="005CA1"/>
                </a:solidFill>
                <a:latin typeface="+mj-lt"/>
                <a:ea typeface="+mj-ea"/>
                <a:cs typeface="+mj-cs"/>
              </a:rPr>
              <a:t>Взаимовыгодное</a:t>
            </a:r>
            <a:r>
              <a:rPr lang="ru-RU" sz="2400" b="0" dirty="0">
                <a:solidFill>
                  <a:srgbClr val="005CA1"/>
                </a:solidFill>
                <a:latin typeface="Franklin Gothic Medium" pitchFamily="34" charset="0"/>
                <a:cs typeface="+mn-cs"/>
              </a:rPr>
              <a:t> </a:t>
            </a:r>
            <a:r>
              <a:rPr lang="ru-RU" sz="2900" b="0" dirty="0">
                <a:solidFill>
                  <a:srgbClr val="005CA1"/>
                </a:solidFill>
                <a:latin typeface="+mj-lt"/>
                <a:ea typeface="+mj-ea"/>
                <a:cs typeface="+mj-cs"/>
              </a:rPr>
              <a:t>сотрудничество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2450" y="3905250"/>
            <a:ext cx="6238875" cy="1852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25438" indent="-325438" defTabSz="831850" eaLnBrk="0" hangingPunct="0">
              <a:lnSpc>
                <a:spcPct val="95000"/>
              </a:lnSpc>
              <a:spcBef>
                <a:spcPct val="25000"/>
              </a:spcBef>
              <a:buClr>
                <a:srgbClr val="005CA1"/>
              </a:buClr>
              <a:buFont typeface="Wingdings 2" pitchFamily="18" charset="2"/>
              <a:buChar char=""/>
              <a:defRPr/>
            </a:pPr>
            <a:r>
              <a:rPr lang="ru-RU" b="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Создание благоприятных условий </a:t>
            </a:r>
            <a:r>
              <a:rPr lang="ru-RU" b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для привлечения </a:t>
            </a:r>
            <a:r>
              <a:rPr lang="ru-RU" b="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новых инновационных проектов</a:t>
            </a:r>
          </a:p>
          <a:p>
            <a:pPr marL="325438" indent="-325438" defTabSz="831850" eaLnBrk="0" hangingPunct="0">
              <a:lnSpc>
                <a:spcPct val="95000"/>
              </a:lnSpc>
              <a:spcBef>
                <a:spcPct val="25000"/>
              </a:spcBef>
              <a:buClr>
                <a:srgbClr val="005CA1"/>
              </a:buClr>
              <a:buFont typeface="Wingdings 2" pitchFamily="18" charset="2"/>
              <a:buChar char=""/>
              <a:defRPr/>
            </a:pPr>
            <a:r>
              <a:rPr lang="ru-RU" b="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Фактическое улучшение условий </a:t>
            </a:r>
            <a:r>
              <a:rPr lang="ru-RU" b="0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бизнес-среды</a:t>
            </a:r>
            <a:r>
              <a:rPr lang="ru-RU" b="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для развития инноваций</a:t>
            </a:r>
          </a:p>
          <a:p>
            <a:pPr marL="325438" indent="-325438" defTabSz="831850" eaLnBrk="0" hangingPunct="0">
              <a:lnSpc>
                <a:spcPct val="95000"/>
              </a:lnSpc>
              <a:spcBef>
                <a:spcPct val="25000"/>
              </a:spcBef>
              <a:buClr>
                <a:srgbClr val="005CA1"/>
              </a:buClr>
              <a:buFont typeface="Wingdings 2" pitchFamily="18" charset="2"/>
              <a:buChar char=""/>
              <a:defRPr/>
            </a:pPr>
            <a:r>
              <a:rPr lang="ru-RU" b="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Реализация задач по содействию модернизации экономики страны, широкому применению инноваций, привлечению инвестиций</a:t>
            </a:r>
          </a:p>
        </p:txBody>
      </p:sp>
      <p:pic>
        <p:nvPicPr>
          <p:cNvPr id="101382" name="Picture 3" descr="D:\Графические материалы\ЛОГО ПАМ_ру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8" y="1590675"/>
            <a:ext cx="160496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3" name="Picture 2" descr="D:\Графические материалы\tp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819525"/>
            <a:ext cx="194945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350" y="1503363"/>
            <a:ext cx="7515225" cy="1987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25438" indent="-325438" defTabSz="831850" eaLnBrk="0" hangingPunct="0">
              <a:lnSpc>
                <a:spcPct val="95000"/>
              </a:lnSpc>
              <a:spcBef>
                <a:spcPct val="25000"/>
              </a:spcBef>
              <a:buClr>
                <a:srgbClr val="005CA1"/>
              </a:buClr>
              <a:buFont typeface="Wingdings 2" pitchFamily="18" charset="2"/>
              <a:buChar char=""/>
              <a:defRPr/>
            </a:pPr>
            <a:r>
              <a:rPr lang="ru-RU" b="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Встреча с Вице-президентом ТПП РФ . Презентация идеи «Виртуальной выставки фармацевтических проектов». </a:t>
            </a:r>
          </a:p>
          <a:p>
            <a:pPr marL="325438" indent="-325438" defTabSz="831850" eaLnBrk="0" hangingPunct="0">
              <a:lnSpc>
                <a:spcPct val="95000"/>
              </a:lnSpc>
              <a:spcBef>
                <a:spcPct val="25000"/>
              </a:spcBef>
              <a:buClr>
                <a:srgbClr val="005CA1"/>
              </a:buClr>
              <a:buFont typeface="Wingdings 2" pitchFamily="18" charset="2"/>
              <a:buChar char=""/>
              <a:defRPr/>
            </a:pPr>
            <a:r>
              <a:rPr lang="ru-RU" b="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Определение целей и возможных путей сотрудничества </a:t>
            </a:r>
          </a:p>
          <a:p>
            <a:pPr marL="325438" indent="-325438" defTabSz="831850" eaLnBrk="0" hangingPunct="0">
              <a:lnSpc>
                <a:spcPct val="95000"/>
              </a:lnSpc>
              <a:spcBef>
                <a:spcPct val="25000"/>
              </a:spcBef>
              <a:buClr>
                <a:srgbClr val="005CA1"/>
              </a:buClr>
              <a:buFont typeface="Wingdings 2" pitchFamily="18" charset="2"/>
              <a:buChar char=""/>
              <a:defRPr/>
            </a:pPr>
            <a:r>
              <a:rPr lang="ru-RU" b="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Согласование совместных действий с ТПП РФ</a:t>
            </a:r>
          </a:p>
          <a:p>
            <a:pPr marL="325438" indent="-325438" defTabSz="831850" eaLnBrk="0" hangingPunct="0">
              <a:lnSpc>
                <a:spcPct val="95000"/>
              </a:lnSpc>
              <a:spcBef>
                <a:spcPct val="25000"/>
              </a:spcBef>
              <a:buClr>
                <a:srgbClr val="005CA1"/>
              </a:buClr>
              <a:buFont typeface="Wingdings 2" pitchFamily="18" charset="2"/>
              <a:buChar char=""/>
              <a:defRPr/>
            </a:pPr>
            <a:r>
              <a:rPr lang="ru-RU" b="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Экспертное обсуждение проекта на базе ТПП РФ</a:t>
            </a:r>
          </a:p>
          <a:p>
            <a:pPr marL="325438" indent="-325438" defTabSz="831850" eaLnBrk="0" hangingPunct="0">
              <a:lnSpc>
                <a:spcPct val="95000"/>
              </a:lnSpc>
              <a:spcBef>
                <a:spcPct val="25000"/>
              </a:spcBef>
              <a:buClr>
                <a:srgbClr val="005CA1"/>
              </a:buClr>
              <a:buFont typeface="Wingdings 2" pitchFamily="18" charset="2"/>
              <a:buChar char=""/>
              <a:defRPr/>
            </a:pPr>
            <a:r>
              <a:rPr lang="ru-RU" b="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Реализация проектов совместно с ТПП РФ </a:t>
            </a:r>
          </a:p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02402" name="Заголовок 1"/>
          <p:cNvSpPr txBox="1">
            <a:spLocks/>
          </p:cNvSpPr>
          <p:nvPr/>
        </p:nvSpPr>
        <p:spPr bwMode="auto">
          <a:xfrm>
            <a:off x="509588" y="419100"/>
            <a:ext cx="7443787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5CA1"/>
                </a:solidFill>
                <a:latin typeface="Arial" charset="0"/>
              </a:rPr>
              <a:t>Взаимодействие с </a:t>
            </a:r>
          </a:p>
          <a:p>
            <a:r>
              <a:rPr lang="ru-RU" sz="2400">
                <a:solidFill>
                  <a:srgbClr val="005CA1"/>
                </a:solidFill>
                <a:latin typeface="Arial" charset="0"/>
              </a:rPr>
              <a:t>Торгово-Промышленной палатой РФ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Оформление по умолчанию">
  <a:themeElements>
    <a:clrScheme name="2_Оформление по умолчанию 16">
      <a:dk1>
        <a:srgbClr val="3A4144"/>
      </a:dk1>
      <a:lt1>
        <a:srgbClr val="FFFFFF"/>
      </a:lt1>
      <a:dk2>
        <a:srgbClr val="005CA1"/>
      </a:dk2>
      <a:lt2>
        <a:srgbClr val="CFD4D7"/>
      </a:lt2>
      <a:accent1>
        <a:srgbClr val="005CA1"/>
      </a:accent1>
      <a:accent2>
        <a:srgbClr val="CC0000"/>
      </a:accent2>
      <a:accent3>
        <a:srgbClr val="FFFFFF"/>
      </a:accent3>
      <a:accent4>
        <a:srgbClr val="303639"/>
      </a:accent4>
      <a:accent5>
        <a:srgbClr val="AAB5CD"/>
      </a:accent5>
      <a:accent6>
        <a:srgbClr val="B90000"/>
      </a:accent6>
      <a:hlink>
        <a:srgbClr val="98A2A8"/>
      </a:hlink>
      <a:folHlink>
        <a:srgbClr val="FF6600"/>
      </a:folHlink>
    </a:clrScheme>
    <a:fontScheme name="2_Оформление по умолчанию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3">
        <a:dk1>
          <a:srgbClr val="3A4144"/>
        </a:dk1>
        <a:lt1>
          <a:srgbClr val="FFFFFF"/>
        </a:lt1>
        <a:dk2>
          <a:srgbClr val="005CA1"/>
        </a:dk2>
        <a:lt2>
          <a:srgbClr val="B2B2B2"/>
        </a:lt2>
        <a:accent1>
          <a:srgbClr val="99CCFF"/>
        </a:accent1>
        <a:accent2>
          <a:srgbClr val="CC6600"/>
        </a:accent2>
        <a:accent3>
          <a:srgbClr val="FFFFFF"/>
        </a:accent3>
        <a:accent4>
          <a:srgbClr val="303639"/>
        </a:accent4>
        <a:accent5>
          <a:srgbClr val="CAE2FF"/>
        </a:accent5>
        <a:accent6>
          <a:srgbClr val="B95C00"/>
        </a:accent6>
        <a:hlink>
          <a:srgbClr val="3366F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14">
        <a:dk1>
          <a:srgbClr val="3A4144"/>
        </a:dk1>
        <a:lt1>
          <a:srgbClr val="FFFFFF"/>
        </a:lt1>
        <a:dk2>
          <a:srgbClr val="005CA1"/>
        </a:dk2>
        <a:lt2>
          <a:srgbClr val="CFD4D7"/>
        </a:lt2>
        <a:accent1>
          <a:srgbClr val="99CCFF"/>
        </a:accent1>
        <a:accent2>
          <a:srgbClr val="CC6600"/>
        </a:accent2>
        <a:accent3>
          <a:srgbClr val="FFFFFF"/>
        </a:accent3>
        <a:accent4>
          <a:srgbClr val="303639"/>
        </a:accent4>
        <a:accent5>
          <a:srgbClr val="CAE2FF"/>
        </a:accent5>
        <a:accent6>
          <a:srgbClr val="B95C00"/>
        </a:accent6>
        <a:hlink>
          <a:srgbClr val="98A2A8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15">
        <a:dk1>
          <a:srgbClr val="3A4144"/>
        </a:dk1>
        <a:lt1>
          <a:srgbClr val="FFFFFF"/>
        </a:lt1>
        <a:dk2>
          <a:srgbClr val="005CA1"/>
        </a:dk2>
        <a:lt2>
          <a:srgbClr val="CFD4D7"/>
        </a:lt2>
        <a:accent1>
          <a:srgbClr val="005CA1"/>
        </a:accent1>
        <a:accent2>
          <a:srgbClr val="CC0000"/>
        </a:accent2>
        <a:accent3>
          <a:srgbClr val="FFFFFF"/>
        </a:accent3>
        <a:accent4>
          <a:srgbClr val="303639"/>
        </a:accent4>
        <a:accent5>
          <a:srgbClr val="AAB5CD"/>
        </a:accent5>
        <a:accent6>
          <a:srgbClr val="B90000"/>
        </a:accent6>
        <a:hlink>
          <a:srgbClr val="98A2A8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16">
        <a:dk1>
          <a:srgbClr val="3A4144"/>
        </a:dk1>
        <a:lt1>
          <a:srgbClr val="FFFFFF"/>
        </a:lt1>
        <a:dk2>
          <a:srgbClr val="005CA1"/>
        </a:dk2>
        <a:lt2>
          <a:srgbClr val="CFD4D7"/>
        </a:lt2>
        <a:accent1>
          <a:srgbClr val="005CA1"/>
        </a:accent1>
        <a:accent2>
          <a:srgbClr val="CC0000"/>
        </a:accent2>
        <a:accent3>
          <a:srgbClr val="FFFFFF"/>
        </a:accent3>
        <a:accent4>
          <a:srgbClr val="303639"/>
        </a:accent4>
        <a:accent5>
          <a:srgbClr val="AAB5CD"/>
        </a:accent5>
        <a:accent6>
          <a:srgbClr val="B90000"/>
        </a:accent6>
        <a:hlink>
          <a:srgbClr val="98A2A8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Оформление по умолчанию">
  <a:themeElements>
    <a:clrScheme name="8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Оформление по умолчанию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13">
        <a:dk1>
          <a:srgbClr val="3A4144"/>
        </a:dk1>
        <a:lt1>
          <a:srgbClr val="FFFFFF"/>
        </a:lt1>
        <a:dk2>
          <a:srgbClr val="005CA1"/>
        </a:dk2>
        <a:lt2>
          <a:srgbClr val="B2B2B2"/>
        </a:lt2>
        <a:accent1>
          <a:srgbClr val="99CCFF"/>
        </a:accent1>
        <a:accent2>
          <a:srgbClr val="CC6600"/>
        </a:accent2>
        <a:accent3>
          <a:srgbClr val="FFFFFF"/>
        </a:accent3>
        <a:accent4>
          <a:srgbClr val="303639"/>
        </a:accent4>
        <a:accent5>
          <a:srgbClr val="CAE2FF"/>
        </a:accent5>
        <a:accent6>
          <a:srgbClr val="B95C00"/>
        </a:accent6>
        <a:hlink>
          <a:srgbClr val="3366F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14">
        <a:dk1>
          <a:srgbClr val="3A4144"/>
        </a:dk1>
        <a:lt1>
          <a:srgbClr val="FFFFFF"/>
        </a:lt1>
        <a:dk2>
          <a:srgbClr val="005CA1"/>
        </a:dk2>
        <a:lt2>
          <a:srgbClr val="CFD7D4"/>
        </a:lt2>
        <a:accent1>
          <a:srgbClr val="99CCFF"/>
        </a:accent1>
        <a:accent2>
          <a:srgbClr val="CC6600"/>
        </a:accent2>
        <a:accent3>
          <a:srgbClr val="FFFFFF"/>
        </a:accent3>
        <a:accent4>
          <a:srgbClr val="303639"/>
        </a:accent4>
        <a:accent5>
          <a:srgbClr val="CAE2FF"/>
        </a:accent5>
        <a:accent6>
          <a:srgbClr val="B95C00"/>
        </a:accent6>
        <a:hlink>
          <a:srgbClr val="3366F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15">
        <a:dk1>
          <a:srgbClr val="3A4144"/>
        </a:dk1>
        <a:lt1>
          <a:srgbClr val="FFFFFF"/>
        </a:lt1>
        <a:dk2>
          <a:srgbClr val="005CA1"/>
        </a:dk2>
        <a:lt2>
          <a:srgbClr val="CFD7D4"/>
        </a:lt2>
        <a:accent1>
          <a:srgbClr val="99CCFF"/>
        </a:accent1>
        <a:accent2>
          <a:srgbClr val="CC6600"/>
        </a:accent2>
        <a:accent3>
          <a:srgbClr val="FFFFFF"/>
        </a:accent3>
        <a:accent4>
          <a:srgbClr val="303639"/>
        </a:accent4>
        <a:accent5>
          <a:srgbClr val="CAE2FF"/>
        </a:accent5>
        <a:accent6>
          <a:srgbClr val="B95C00"/>
        </a:accent6>
        <a:hlink>
          <a:srgbClr val="98A2A8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16">
        <a:dk1>
          <a:srgbClr val="3A4144"/>
        </a:dk1>
        <a:lt1>
          <a:srgbClr val="FFFFFF"/>
        </a:lt1>
        <a:dk2>
          <a:srgbClr val="005CA1"/>
        </a:dk2>
        <a:lt2>
          <a:srgbClr val="DCD4D7"/>
        </a:lt2>
        <a:accent1>
          <a:srgbClr val="99CCFF"/>
        </a:accent1>
        <a:accent2>
          <a:srgbClr val="CC6600"/>
        </a:accent2>
        <a:accent3>
          <a:srgbClr val="FFFFFF"/>
        </a:accent3>
        <a:accent4>
          <a:srgbClr val="303639"/>
        </a:accent4>
        <a:accent5>
          <a:srgbClr val="CAE2FF"/>
        </a:accent5>
        <a:accent6>
          <a:srgbClr val="B95C00"/>
        </a:accent6>
        <a:hlink>
          <a:srgbClr val="98A2A8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Оформление по умолчанию">
  <a:themeElements>
    <a:clrScheme name="3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Оформление по умолчанию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3">
        <a:dk1>
          <a:srgbClr val="3A4144"/>
        </a:dk1>
        <a:lt1>
          <a:srgbClr val="FFFFFF"/>
        </a:lt1>
        <a:dk2>
          <a:srgbClr val="005CA1"/>
        </a:dk2>
        <a:lt2>
          <a:srgbClr val="B2B2B2"/>
        </a:lt2>
        <a:accent1>
          <a:srgbClr val="99CCFF"/>
        </a:accent1>
        <a:accent2>
          <a:srgbClr val="CC6600"/>
        </a:accent2>
        <a:accent3>
          <a:srgbClr val="FFFFFF"/>
        </a:accent3>
        <a:accent4>
          <a:srgbClr val="303639"/>
        </a:accent4>
        <a:accent5>
          <a:srgbClr val="CAE2FF"/>
        </a:accent5>
        <a:accent6>
          <a:srgbClr val="B95C00"/>
        </a:accent6>
        <a:hlink>
          <a:srgbClr val="3366F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14">
        <a:dk1>
          <a:srgbClr val="3A4144"/>
        </a:dk1>
        <a:lt1>
          <a:srgbClr val="FFFFFF"/>
        </a:lt1>
        <a:dk2>
          <a:srgbClr val="005CA1"/>
        </a:dk2>
        <a:lt2>
          <a:srgbClr val="CFD7D4"/>
        </a:lt2>
        <a:accent1>
          <a:srgbClr val="99CCFF"/>
        </a:accent1>
        <a:accent2>
          <a:srgbClr val="CC6600"/>
        </a:accent2>
        <a:accent3>
          <a:srgbClr val="FFFFFF"/>
        </a:accent3>
        <a:accent4>
          <a:srgbClr val="303639"/>
        </a:accent4>
        <a:accent5>
          <a:srgbClr val="CAE2FF"/>
        </a:accent5>
        <a:accent6>
          <a:srgbClr val="B95C00"/>
        </a:accent6>
        <a:hlink>
          <a:srgbClr val="3366F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15">
        <a:dk1>
          <a:srgbClr val="3A4144"/>
        </a:dk1>
        <a:lt1>
          <a:srgbClr val="FFFFFF"/>
        </a:lt1>
        <a:dk2>
          <a:srgbClr val="005CA1"/>
        </a:dk2>
        <a:lt2>
          <a:srgbClr val="CFD7D4"/>
        </a:lt2>
        <a:accent1>
          <a:srgbClr val="99CCFF"/>
        </a:accent1>
        <a:accent2>
          <a:srgbClr val="CC6600"/>
        </a:accent2>
        <a:accent3>
          <a:srgbClr val="FFFFFF"/>
        </a:accent3>
        <a:accent4>
          <a:srgbClr val="303639"/>
        </a:accent4>
        <a:accent5>
          <a:srgbClr val="CAE2FF"/>
        </a:accent5>
        <a:accent6>
          <a:srgbClr val="B95C00"/>
        </a:accent6>
        <a:hlink>
          <a:srgbClr val="98A2A8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16">
        <a:dk1>
          <a:srgbClr val="3A4144"/>
        </a:dk1>
        <a:lt1>
          <a:srgbClr val="FFFFFF"/>
        </a:lt1>
        <a:dk2>
          <a:srgbClr val="005CA1"/>
        </a:dk2>
        <a:lt2>
          <a:srgbClr val="DCD4D7"/>
        </a:lt2>
        <a:accent1>
          <a:srgbClr val="99CCFF"/>
        </a:accent1>
        <a:accent2>
          <a:srgbClr val="CC6600"/>
        </a:accent2>
        <a:accent3>
          <a:srgbClr val="FFFFFF"/>
        </a:accent3>
        <a:accent4>
          <a:srgbClr val="303639"/>
        </a:accent4>
        <a:accent5>
          <a:srgbClr val="CAE2FF"/>
        </a:accent5>
        <a:accent6>
          <a:srgbClr val="B95C00"/>
        </a:accent6>
        <a:hlink>
          <a:srgbClr val="98A2A8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Оформление по умолчанию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3">
        <a:dk1>
          <a:srgbClr val="3A4144"/>
        </a:dk1>
        <a:lt1>
          <a:srgbClr val="FFFFFF"/>
        </a:lt1>
        <a:dk2>
          <a:srgbClr val="005CA1"/>
        </a:dk2>
        <a:lt2>
          <a:srgbClr val="B2B2B2"/>
        </a:lt2>
        <a:accent1>
          <a:srgbClr val="99CCFF"/>
        </a:accent1>
        <a:accent2>
          <a:srgbClr val="CC6600"/>
        </a:accent2>
        <a:accent3>
          <a:srgbClr val="FFFFFF"/>
        </a:accent3>
        <a:accent4>
          <a:srgbClr val="303639"/>
        </a:accent4>
        <a:accent5>
          <a:srgbClr val="CAE2FF"/>
        </a:accent5>
        <a:accent6>
          <a:srgbClr val="B95C00"/>
        </a:accent6>
        <a:hlink>
          <a:srgbClr val="3366F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14">
        <a:dk1>
          <a:srgbClr val="3A4144"/>
        </a:dk1>
        <a:lt1>
          <a:srgbClr val="FFFFFF"/>
        </a:lt1>
        <a:dk2>
          <a:srgbClr val="005CA1"/>
        </a:dk2>
        <a:lt2>
          <a:srgbClr val="CFD7D4"/>
        </a:lt2>
        <a:accent1>
          <a:srgbClr val="99CCFF"/>
        </a:accent1>
        <a:accent2>
          <a:srgbClr val="CC6600"/>
        </a:accent2>
        <a:accent3>
          <a:srgbClr val="FFFFFF"/>
        </a:accent3>
        <a:accent4>
          <a:srgbClr val="303639"/>
        </a:accent4>
        <a:accent5>
          <a:srgbClr val="CAE2FF"/>
        </a:accent5>
        <a:accent6>
          <a:srgbClr val="B95C00"/>
        </a:accent6>
        <a:hlink>
          <a:srgbClr val="3366F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15">
        <a:dk1>
          <a:srgbClr val="3A4144"/>
        </a:dk1>
        <a:lt1>
          <a:srgbClr val="FFFFFF"/>
        </a:lt1>
        <a:dk2>
          <a:srgbClr val="005CA1"/>
        </a:dk2>
        <a:lt2>
          <a:srgbClr val="CFD7D4"/>
        </a:lt2>
        <a:accent1>
          <a:srgbClr val="99CCFF"/>
        </a:accent1>
        <a:accent2>
          <a:srgbClr val="CC6600"/>
        </a:accent2>
        <a:accent3>
          <a:srgbClr val="FFFFFF"/>
        </a:accent3>
        <a:accent4>
          <a:srgbClr val="303639"/>
        </a:accent4>
        <a:accent5>
          <a:srgbClr val="CAE2FF"/>
        </a:accent5>
        <a:accent6>
          <a:srgbClr val="B95C00"/>
        </a:accent6>
        <a:hlink>
          <a:srgbClr val="98A2A8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16">
        <a:dk1>
          <a:srgbClr val="3A4144"/>
        </a:dk1>
        <a:lt1>
          <a:srgbClr val="FFFFFF"/>
        </a:lt1>
        <a:dk2>
          <a:srgbClr val="005CA1"/>
        </a:dk2>
        <a:lt2>
          <a:srgbClr val="DCD4D7"/>
        </a:lt2>
        <a:accent1>
          <a:srgbClr val="99CCFF"/>
        </a:accent1>
        <a:accent2>
          <a:srgbClr val="CC6600"/>
        </a:accent2>
        <a:accent3>
          <a:srgbClr val="FFFFFF"/>
        </a:accent3>
        <a:accent4>
          <a:srgbClr val="303639"/>
        </a:accent4>
        <a:accent5>
          <a:srgbClr val="CAE2FF"/>
        </a:accent5>
        <a:accent6>
          <a:srgbClr val="B95C00"/>
        </a:accent6>
        <a:hlink>
          <a:srgbClr val="98A2A8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Оформление по умолчанию">
  <a:themeElements>
    <a:clrScheme name="5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Оформление по умолчанию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5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3">
        <a:dk1>
          <a:srgbClr val="3A4144"/>
        </a:dk1>
        <a:lt1>
          <a:srgbClr val="FFFFFF"/>
        </a:lt1>
        <a:dk2>
          <a:srgbClr val="005CA1"/>
        </a:dk2>
        <a:lt2>
          <a:srgbClr val="B2B2B2"/>
        </a:lt2>
        <a:accent1>
          <a:srgbClr val="99CCFF"/>
        </a:accent1>
        <a:accent2>
          <a:srgbClr val="CC6600"/>
        </a:accent2>
        <a:accent3>
          <a:srgbClr val="FFFFFF"/>
        </a:accent3>
        <a:accent4>
          <a:srgbClr val="303639"/>
        </a:accent4>
        <a:accent5>
          <a:srgbClr val="CAE2FF"/>
        </a:accent5>
        <a:accent6>
          <a:srgbClr val="B95C00"/>
        </a:accent6>
        <a:hlink>
          <a:srgbClr val="3366F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14">
        <a:dk1>
          <a:srgbClr val="3A4144"/>
        </a:dk1>
        <a:lt1>
          <a:srgbClr val="FFFFFF"/>
        </a:lt1>
        <a:dk2>
          <a:srgbClr val="005CA1"/>
        </a:dk2>
        <a:lt2>
          <a:srgbClr val="CFD7D4"/>
        </a:lt2>
        <a:accent1>
          <a:srgbClr val="99CCFF"/>
        </a:accent1>
        <a:accent2>
          <a:srgbClr val="CC6600"/>
        </a:accent2>
        <a:accent3>
          <a:srgbClr val="FFFFFF"/>
        </a:accent3>
        <a:accent4>
          <a:srgbClr val="303639"/>
        </a:accent4>
        <a:accent5>
          <a:srgbClr val="CAE2FF"/>
        </a:accent5>
        <a:accent6>
          <a:srgbClr val="B95C00"/>
        </a:accent6>
        <a:hlink>
          <a:srgbClr val="3366F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15">
        <a:dk1>
          <a:srgbClr val="3A4144"/>
        </a:dk1>
        <a:lt1>
          <a:srgbClr val="FFFFFF"/>
        </a:lt1>
        <a:dk2>
          <a:srgbClr val="005CA1"/>
        </a:dk2>
        <a:lt2>
          <a:srgbClr val="CFD7D4"/>
        </a:lt2>
        <a:accent1>
          <a:srgbClr val="99CCFF"/>
        </a:accent1>
        <a:accent2>
          <a:srgbClr val="CC6600"/>
        </a:accent2>
        <a:accent3>
          <a:srgbClr val="FFFFFF"/>
        </a:accent3>
        <a:accent4>
          <a:srgbClr val="303639"/>
        </a:accent4>
        <a:accent5>
          <a:srgbClr val="CAE2FF"/>
        </a:accent5>
        <a:accent6>
          <a:srgbClr val="B95C00"/>
        </a:accent6>
        <a:hlink>
          <a:srgbClr val="98A2A8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16">
        <a:dk1>
          <a:srgbClr val="3A4144"/>
        </a:dk1>
        <a:lt1>
          <a:srgbClr val="FFFFFF"/>
        </a:lt1>
        <a:dk2>
          <a:srgbClr val="005CA1"/>
        </a:dk2>
        <a:lt2>
          <a:srgbClr val="DCD4D7"/>
        </a:lt2>
        <a:accent1>
          <a:srgbClr val="99CCFF"/>
        </a:accent1>
        <a:accent2>
          <a:srgbClr val="CC6600"/>
        </a:accent2>
        <a:accent3>
          <a:srgbClr val="FFFFFF"/>
        </a:accent3>
        <a:accent4>
          <a:srgbClr val="303639"/>
        </a:accent4>
        <a:accent5>
          <a:srgbClr val="CAE2FF"/>
        </a:accent5>
        <a:accent6>
          <a:srgbClr val="B95C00"/>
        </a:accent6>
        <a:hlink>
          <a:srgbClr val="98A2A8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Оформление по умолчанию">
  <a:themeElements>
    <a:clrScheme name="6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Оформление по умолчанию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3">
        <a:dk1>
          <a:srgbClr val="3A4144"/>
        </a:dk1>
        <a:lt1>
          <a:srgbClr val="FFFFFF"/>
        </a:lt1>
        <a:dk2>
          <a:srgbClr val="005CA1"/>
        </a:dk2>
        <a:lt2>
          <a:srgbClr val="B2B2B2"/>
        </a:lt2>
        <a:accent1>
          <a:srgbClr val="99CCFF"/>
        </a:accent1>
        <a:accent2>
          <a:srgbClr val="CC6600"/>
        </a:accent2>
        <a:accent3>
          <a:srgbClr val="FFFFFF"/>
        </a:accent3>
        <a:accent4>
          <a:srgbClr val="303639"/>
        </a:accent4>
        <a:accent5>
          <a:srgbClr val="CAE2FF"/>
        </a:accent5>
        <a:accent6>
          <a:srgbClr val="B95C00"/>
        </a:accent6>
        <a:hlink>
          <a:srgbClr val="3366F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14">
        <a:dk1>
          <a:srgbClr val="3A4144"/>
        </a:dk1>
        <a:lt1>
          <a:srgbClr val="FFFFFF"/>
        </a:lt1>
        <a:dk2>
          <a:srgbClr val="005CA1"/>
        </a:dk2>
        <a:lt2>
          <a:srgbClr val="CFD7D4"/>
        </a:lt2>
        <a:accent1>
          <a:srgbClr val="99CCFF"/>
        </a:accent1>
        <a:accent2>
          <a:srgbClr val="CC6600"/>
        </a:accent2>
        <a:accent3>
          <a:srgbClr val="FFFFFF"/>
        </a:accent3>
        <a:accent4>
          <a:srgbClr val="303639"/>
        </a:accent4>
        <a:accent5>
          <a:srgbClr val="CAE2FF"/>
        </a:accent5>
        <a:accent6>
          <a:srgbClr val="B95C00"/>
        </a:accent6>
        <a:hlink>
          <a:srgbClr val="3366F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15">
        <a:dk1>
          <a:srgbClr val="3A4144"/>
        </a:dk1>
        <a:lt1>
          <a:srgbClr val="FFFFFF"/>
        </a:lt1>
        <a:dk2>
          <a:srgbClr val="005CA1"/>
        </a:dk2>
        <a:lt2>
          <a:srgbClr val="CFD7D4"/>
        </a:lt2>
        <a:accent1>
          <a:srgbClr val="99CCFF"/>
        </a:accent1>
        <a:accent2>
          <a:srgbClr val="CC6600"/>
        </a:accent2>
        <a:accent3>
          <a:srgbClr val="FFFFFF"/>
        </a:accent3>
        <a:accent4>
          <a:srgbClr val="303639"/>
        </a:accent4>
        <a:accent5>
          <a:srgbClr val="CAE2FF"/>
        </a:accent5>
        <a:accent6>
          <a:srgbClr val="B95C00"/>
        </a:accent6>
        <a:hlink>
          <a:srgbClr val="98A2A8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16">
        <a:dk1>
          <a:srgbClr val="3A4144"/>
        </a:dk1>
        <a:lt1>
          <a:srgbClr val="FFFFFF"/>
        </a:lt1>
        <a:dk2>
          <a:srgbClr val="005CA1"/>
        </a:dk2>
        <a:lt2>
          <a:srgbClr val="DCD4D7"/>
        </a:lt2>
        <a:accent1>
          <a:srgbClr val="99CCFF"/>
        </a:accent1>
        <a:accent2>
          <a:srgbClr val="CC6600"/>
        </a:accent2>
        <a:accent3>
          <a:srgbClr val="FFFFFF"/>
        </a:accent3>
        <a:accent4>
          <a:srgbClr val="303639"/>
        </a:accent4>
        <a:accent5>
          <a:srgbClr val="CAE2FF"/>
        </a:accent5>
        <a:accent6>
          <a:srgbClr val="B95C00"/>
        </a:accent6>
        <a:hlink>
          <a:srgbClr val="98A2A8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Оформление по умолчанию">
  <a:themeElements>
    <a:clrScheme name="7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Оформление по умолчанию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3">
        <a:dk1>
          <a:srgbClr val="3A4144"/>
        </a:dk1>
        <a:lt1>
          <a:srgbClr val="FFFFFF"/>
        </a:lt1>
        <a:dk2>
          <a:srgbClr val="005CA1"/>
        </a:dk2>
        <a:lt2>
          <a:srgbClr val="B2B2B2"/>
        </a:lt2>
        <a:accent1>
          <a:srgbClr val="99CCFF"/>
        </a:accent1>
        <a:accent2>
          <a:srgbClr val="CC6600"/>
        </a:accent2>
        <a:accent3>
          <a:srgbClr val="FFFFFF"/>
        </a:accent3>
        <a:accent4>
          <a:srgbClr val="303639"/>
        </a:accent4>
        <a:accent5>
          <a:srgbClr val="CAE2FF"/>
        </a:accent5>
        <a:accent6>
          <a:srgbClr val="B95C00"/>
        </a:accent6>
        <a:hlink>
          <a:srgbClr val="3366F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14">
        <a:dk1>
          <a:srgbClr val="3A4144"/>
        </a:dk1>
        <a:lt1>
          <a:srgbClr val="FFFFFF"/>
        </a:lt1>
        <a:dk2>
          <a:srgbClr val="005CA1"/>
        </a:dk2>
        <a:lt2>
          <a:srgbClr val="CFD7D4"/>
        </a:lt2>
        <a:accent1>
          <a:srgbClr val="99CCFF"/>
        </a:accent1>
        <a:accent2>
          <a:srgbClr val="CC6600"/>
        </a:accent2>
        <a:accent3>
          <a:srgbClr val="FFFFFF"/>
        </a:accent3>
        <a:accent4>
          <a:srgbClr val="303639"/>
        </a:accent4>
        <a:accent5>
          <a:srgbClr val="CAE2FF"/>
        </a:accent5>
        <a:accent6>
          <a:srgbClr val="B95C00"/>
        </a:accent6>
        <a:hlink>
          <a:srgbClr val="3366F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15">
        <a:dk1>
          <a:srgbClr val="3A4144"/>
        </a:dk1>
        <a:lt1>
          <a:srgbClr val="FFFFFF"/>
        </a:lt1>
        <a:dk2>
          <a:srgbClr val="005CA1"/>
        </a:dk2>
        <a:lt2>
          <a:srgbClr val="CFD7D4"/>
        </a:lt2>
        <a:accent1>
          <a:srgbClr val="99CCFF"/>
        </a:accent1>
        <a:accent2>
          <a:srgbClr val="CC6600"/>
        </a:accent2>
        <a:accent3>
          <a:srgbClr val="FFFFFF"/>
        </a:accent3>
        <a:accent4>
          <a:srgbClr val="303639"/>
        </a:accent4>
        <a:accent5>
          <a:srgbClr val="CAE2FF"/>
        </a:accent5>
        <a:accent6>
          <a:srgbClr val="B95C00"/>
        </a:accent6>
        <a:hlink>
          <a:srgbClr val="98A2A8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16">
        <a:dk1>
          <a:srgbClr val="3A4144"/>
        </a:dk1>
        <a:lt1>
          <a:srgbClr val="FFFFFF"/>
        </a:lt1>
        <a:dk2>
          <a:srgbClr val="005CA1"/>
        </a:dk2>
        <a:lt2>
          <a:srgbClr val="DCD4D7"/>
        </a:lt2>
        <a:accent1>
          <a:srgbClr val="99CCFF"/>
        </a:accent1>
        <a:accent2>
          <a:srgbClr val="CC6600"/>
        </a:accent2>
        <a:accent3>
          <a:srgbClr val="FFFFFF"/>
        </a:accent3>
        <a:accent4>
          <a:srgbClr val="303639"/>
        </a:accent4>
        <a:accent5>
          <a:srgbClr val="CAE2FF"/>
        </a:accent5>
        <a:accent6>
          <a:srgbClr val="B95C00"/>
        </a:accent6>
        <a:hlink>
          <a:srgbClr val="98A2A8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Оформление по умолчанию 16">
    <a:dk1>
      <a:srgbClr val="3A4144"/>
    </a:dk1>
    <a:lt1>
      <a:srgbClr val="FFFFFF"/>
    </a:lt1>
    <a:dk2>
      <a:srgbClr val="005CA1"/>
    </a:dk2>
    <a:lt2>
      <a:srgbClr val="CFD4D7"/>
    </a:lt2>
    <a:accent1>
      <a:srgbClr val="005CA1"/>
    </a:accent1>
    <a:accent2>
      <a:srgbClr val="CC0000"/>
    </a:accent2>
    <a:accent3>
      <a:srgbClr val="FFFFFF"/>
    </a:accent3>
    <a:accent4>
      <a:srgbClr val="303639"/>
    </a:accent4>
    <a:accent5>
      <a:srgbClr val="AAB5CD"/>
    </a:accent5>
    <a:accent6>
      <a:srgbClr val="B90000"/>
    </a:accent6>
    <a:hlink>
      <a:srgbClr val="98A2A8"/>
    </a:hlink>
    <a:folHlink>
      <a:srgbClr val="FF6600"/>
    </a:folHlink>
  </a:clrScheme>
</a:themeOverride>
</file>

<file path=ppt/theme/themeOverride2.xml><?xml version="1.0" encoding="utf-8"?>
<a:themeOverride xmlns:a="http://schemas.openxmlformats.org/drawingml/2006/main">
  <a:clrScheme name="2_Оформление по умолчанию 16">
    <a:dk1>
      <a:srgbClr val="3A4144"/>
    </a:dk1>
    <a:lt1>
      <a:srgbClr val="FFFFFF"/>
    </a:lt1>
    <a:dk2>
      <a:srgbClr val="005CA1"/>
    </a:dk2>
    <a:lt2>
      <a:srgbClr val="CFD4D7"/>
    </a:lt2>
    <a:accent1>
      <a:srgbClr val="005CA1"/>
    </a:accent1>
    <a:accent2>
      <a:srgbClr val="CC0000"/>
    </a:accent2>
    <a:accent3>
      <a:srgbClr val="FFFFFF"/>
    </a:accent3>
    <a:accent4>
      <a:srgbClr val="303639"/>
    </a:accent4>
    <a:accent5>
      <a:srgbClr val="AAB5CD"/>
    </a:accent5>
    <a:accent6>
      <a:srgbClr val="B90000"/>
    </a:accent6>
    <a:hlink>
      <a:srgbClr val="98A2A8"/>
    </a:hlink>
    <a:folHlink>
      <a:srgbClr val="FF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23224</TotalTime>
  <Words>445</Words>
  <Application>Microsoft Office PowerPoint</Application>
  <PresentationFormat>Экран (4:3)</PresentationFormat>
  <Paragraphs>66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2_Оформление по умолчанию</vt:lpstr>
      <vt:lpstr>8_Оформление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Презентация PowerPoint</vt:lpstr>
      <vt:lpstr>Альянс компетенций «Парк активных молекул» (АК ПАМ)</vt:lpstr>
      <vt:lpstr>Ключевые отличия</vt:lpstr>
      <vt:lpstr>Сфера научных интересов</vt:lpstr>
      <vt:lpstr>Партнеры</vt:lpstr>
      <vt:lpstr>Презентация PowerPoint</vt:lpstr>
      <vt:lpstr>Презентация PowerPoint</vt:lpstr>
      <vt:lpstr>Презентация PowerPoint</vt:lpstr>
    </vt:vector>
  </TitlesOfParts>
  <Company>MBF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BILYK</dc:creator>
  <cp:lastModifiedBy>Муравьев В.А. (167)</cp:lastModifiedBy>
  <cp:revision>393</cp:revision>
  <cp:lastPrinted>2016-07-12T20:00:12Z</cp:lastPrinted>
  <dcterms:created xsi:type="dcterms:W3CDTF">2011-11-30T09:26:06Z</dcterms:created>
  <dcterms:modified xsi:type="dcterms:W3CDTF">2017-05-12T07:11:15Z</dcterms:modified>
</cp:coreProperties>
</file>